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0"/>
  </p:notes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FF3300"/>
    <a:srgbClr val="CC0000"/>
    <a:srgbClr val="FF0000"/>
    <a:srgbClr val="CC3300"/>
    <a:srgbClr val="800000"/>
    <a:srgbClr val="FFFF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071" autoAdjust="0"/>
  </p:normalViewPr>
  <p:slideViewPr>
    <p:cSldViewPr>
      <p:cViewPr varScale="1">
        <p:scale>
          <a:sx n="68" d="100"/>
          <a:sy n="68" d="100"/>
        </p:scale>
        <p:origin x="1233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24C4C1E0-00BB-4A8B-9AAE-7B92539610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632C4851-304E-4DCA-B213-B072700361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27B3B04-4BB1-4B35-A921-C100EDC751C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E7E1C54E-4E5A-4052-93D1-26C9FE4FC86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64660061-1C08-48AE-9EC1-0670A59565F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67" name="Rectangle 7">
            <a:extLst>
              <a:ext uri="{FF2B5EF4-FFF2-40B4-BE49-F238E27FC236}">
                <a16:creationId xmlns:a16="http://schemas.microsoft.com/office/drawing/2014/main" id="{BBD436B8-95A4-47D8-A2B3-4FB9827365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45E55E66-7357-454C-9F95-4FD894F2B7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6D07FC98-473D-4BAC-9F75-7B35D8480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ABD0399-10E3-4A75-991E-FC42CECD5AA2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2409EE1-8C5F-42EE-84B2-CF8ADD55832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4F849F95-C8E3-43A4-B461-81EB75AB9C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E160FEB7-AC99-449B-9574-37A52A6EFD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2022655-918B-4D9B-8DE3-F21C3F09F0AF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0A9464F-5B52-41E8-A338-CDBC6F155B9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C8C448C-6583-4F13-AB26-47E5204C7C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3B24C2B0-2026-4970-9857-BC507B655B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9B1B99F-C48F-43F6-B251-F09ABF307617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FB7EE866-0E84-448D-A6A2-768755D90CC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1B50389B-D52F-4ACC-8F4A-2EE1DFD61D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CF722FE5-DD15-4719-804C-FCB33508BF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CAA4E58-00FC-4800-9286-F6C6C1908700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2E1BE2CF-193A-4C32-85B2-45330479ED4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4F33447-A7C6-48BB-92B2-F853722F60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>
            <a:extLst>
              <a:ext uri="{FF2B5EF4-FFF2-40B4-BE49-F238E27FC236}">
                <a16:creationId xmlns:a16="http://schemas.microsoft.com/office/drawing/2014/main" id="{C8F7A086-C00E-4EC2-9DD0-4C1C35539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9580875-8684-4899-AB33-59040C861FA5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C8E4986E-FBA0-4429-A98D-64F80246BC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E9B8AC1A-68FE-4FE6-92CF-E864EA5D440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A87C8EB5-66BC-495B-9080-20B28E3AE4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BABF893-2789-4E97-98A6-DD1A5C555239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34486676-E973-42CF-B8FB-15D7A0195E5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4B2E4ADA-9A7B-4CCD-9AB7-72CB0B09C4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>
            <a:extLst>
              <a:ext uri="{FF2B5EF4-FFF2-40B4-BE49-F238E27FC236}">
                <a16:creationId xmlns:a16="http://schemas.microsoft.com/office/drawing/2014/main" id="{D1720A8B-2627-4311-AACA-50F190E7B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8C1EC24-B431-4C83-AAB8-FDD35DCD6232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099E4645-B9ED-4A45-8F30-C823C7D4849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2B488FF9-4261-49CF-9A33-6901D0D20F6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>
            <a:extLst>
              <a:ext uri="{FF2B5EF4-FFF2-40B4-BE49-F238E27FC236}">
                <a16:creationId xmlns:a16="http://schemas.microsoft.com/office/drawing/2014/main" id="{40D57440-EE24-4AD8-B6CC-21E1A57DE7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F4FD8DA-7EEE-4CB0-B950-EA26AF85495B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1F46105C-363F-4698-860E-9ED9AE297CA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D9C1F2E9-9205-4854-8FD9-AF3E10F2CD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E58A3196-2230-45C3-BB07-7DDBF59F9B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150E512-90C8-4318-B954-B733AB68EB15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6F42566-398C-4675-BD6C-57BB03D8724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80EE444B-418A-4ECB-9A03-AEF2A3F485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>
            <a:extLst>
              <a:ext uri="{FF2B5EF4-FFF2-40B4-BE49-F238E27FC236}">
                <a16:creationId xmlns:a16="http://schemas.microsoft.com/office/drawing/2014/main" id="{228EA5BE-06D1-4EF7-951E-48BC2D1E56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91B5880-4331-46B4-97B3-46897F7AFEC6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638E3D2E-62F5-417E-82E5-E585F3E659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8DEDD1CB-0177-4670-B675-A82730DC96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CCEAA8E9-336B-48BE-98FF-8EA44508D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5EC8DDF-4A71-4FF7-94EF-5F6AFDBAF106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AF5940F7-8417-4F1D-AD32-6F27E5D82B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E23427A9-6821-444B-83E0-6DAF372109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AD0353C2-F749-4830-AE1E-8509CE715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0508EB9-9963-4434-8CA7-0841A1ED0AB4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4A9EB3FC-765B-4370-815B-44B4A0CFA20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9BB685BE-86EE-4539-B3B2-D9BBBD476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9DBC0C77-113D-4FA6-9CDA-AF5FFDF8A6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B689632-A881-4178-A766-AD7AD612B5A5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7D0500C9-1336-4458-B565-18296DF0A1E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ECAE3B83-8004-4D86-A721-AA87158F2C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C061E174-86F1-4609-940D-AC285CE40A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4AB9483-F7B3-4235-B4E0-D9E0ABFFE8BB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CC07AB8B-1F4E-4C43-9E71-EF4B49784FD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F3DF5406-75A8-4B2C-96DA-BC09F252BB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E73159FD-AF1C-4800-B563-98566B6EB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7BBC6F7-ACBC-48CF-9B3D-C88194D4D53F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446A3669-7C07-4F9E-B2EB-79AF4197F0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EA6D9D02-5C43-498A-B2F1-3669C0E701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>
            <a:extLst>
              <a:ext uri="{FF2B5EF4-FFF2-40B4-BE49-F238E27FC236}">
                <a16:creationId xmlns:a16="http://schemas.microsoft.com/office/drawing/2014/main" id="{63663C3E-E1C7-4958-B8B5-E8731FF09D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7D72333-3536-4021-884B-E1EE485721D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FD72089-18DB-400D-81AD-A46222D1C9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CDD5EC41-A9E0-4B70-B966-FDD179FF07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78749774-B048-46F8-9214-5755DA687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9FC4182-7E2B-4F5A-B87D-57090082F8BC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8FE97137-C9E6-403E-9A29-4F3D006C0B2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B2FBD1-5C0E-45AF-BF89-E217CE1985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>
            <a:extLst>
              <a:ext uri="{FF2B5EF4-FFF2-40B4-BE49-F238E27FC236}">
                <a16:creationId xmlns:a16="http://schemas.microsoft.com/office/drawing/2014/main" id="{1DC4BCCB-C66A-471E-BBD2-08167B994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8A0F65CF-878D-4D55-A52A-024B94992D56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44EDB977-4E79-4FD9-B249-A904EEBEC3B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B6F79A63-CCB6-42D1-8C7B-1CCB47CA3E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6A023A5-BEDA-4046-B13E-74A6E54432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46A15-713D-4C32-9287-74FAD3B6C7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872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D9309A-14D2-4672-B59B-376E938F2E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3ED09-3FAB-4872-A814-4D45E9E46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216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D607377-8D13-4863-9FCB-4FA854333F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07D7D-302D-45FA-9E20-E03CCE2AD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1140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6EAC30-4BEF-4EA8-8D37-BF7963BF4CF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30245-724C-4BD6-9248-6CEFE0702E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632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9C359E0-65CE-4A15-A6D2-9F2D404A41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DA69-13F9-4BB4-BCB2-6C632EDC96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35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DE4B5C9-9C50-46B3-9D3E-418F0C81024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C3DD1-09C0-4654-AA11-E72B44F339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795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E76CF56-266F-4F14-98A9-4503D9395BD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26E33-6CA5-4D5A-A2C5-9A834B295F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52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0598134-FDE6-410C-AD1E-A779FCCBC9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50EF-0B4F-4B13-A916-B907BFA5D5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33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34952-8966-40F0-8565-7C96A08F785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25A9F-CF31-4345-A532-AAA3D12A2B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23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146CAE8-722B-4E2F-A55B-3D0344B84B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716A2-C09B-401E-9146-FB67794AF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42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2076FA56-5363-4501-B236-DE3746D52B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FE7EA-EA53-4C04-94D8-0680B87D10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29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A61F67F-4BDC-4F64-8396-DBA5FD89A3B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F3BAAD-E33F-498C-81A0-964011D0D4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619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D32D35-5160-43C6-9F1C-83590A1D44A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007A9-CE4C-4858-AEEB-4CB786CF43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453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7B00F1B-A084-4ED6-A009-B0EB1BFF50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A7D4E87-8149-4CF6-B355-99191B2137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ACEA6498-DDE1-455E-B2C6-4061FE5F9E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/>
            </a:lvl1pPr>
          </a:lstStyle>
          <a:p>
            <a:pPr>
              <a:defRPr/>
            </a:pPr>
            <a:fld id="{D5F1BC38-5C37-4CAF-BF00-DEA2B44FF8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29" name="Picture 8" descr="ESEC Logo">
            <a:extLst>
              <a:ext uri="{FF2B5EF4-FFF2-40B4-BE49-F238E27FC236}">
                <a16:creationId xmlns:a16="http://schemas.microsoft.com/office/drawing/2014/main" id="{A5DC980B-B5BE-484A-BA78-B228EA95D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7912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1">
            <a:extLst>
              <a:ext uri="{FF2B5EF4-FFF2-40B4-BE49-F238E27FC236}">
                <a16:creationId xmlns:a16="http://schemas.microsoft.com/office/drawing/2014/main" id="{9390FB8C-8078-424D-B5B9-231ED4C5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6324600"/>
            <a:ext cx="2895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400" b="1">
                <a:solidFill>
                  <a:schemeClr val="accent2"/>
                </a:solidFill>
                <a:ea typeface="华文新魏" panose="02010800040101010101" pitchFamily="2" charset="-122"/>
              </a:rPr>
              <a:t>电子科技大学嵌入式软件工程中心</a:t>
            </a:r>
          </a:p>
        </p:txBody>
      </p:sp>
      <p:pic>
        <p:nvPicPr>
          <p:cNvPr id="1031" name="Picture 12" descr="uestclogo">
            <a:extLst>
              <a:ext uri="{FF2B5EF4-FFF2-40B4-BE49-F238E27FC236}">
                <a16:creationId xmlns:a16="http://schemas.microsoft.com/office/drawing/2014/main" id="{EA89FCF9-AECD-495C-B024-C48CEB3603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762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1" r:id="rId2"/>
    <p:sldLayoutId id="2147483750" r:id="rId3"/>
    <p:sldLayoutId id="2147483749" r:id="rId4"/>
    <p:sldLayoutId id="2147483748" r:id="rId5"/>
    <p:sldLayoutId id="2147483747" r:id="rId6"/>
    <p:sldLayoutId id="2147483746" r:id="rId7"/>
    <p:sldLayoutId id="2147483745" r:id="rId8"/>
    <p:sldLayoutId id="2147483744" r:id="rId9"/>
    <p:sldLayoutId id="2147483743" r:id="rId10"/>
    <p:sldLayoutId id="2147483742" r:id="rId11"/>
    <p:sldLayoutId id="2147483741" r:id="rId12"/>
    <p:sldLayoutId id="214748374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A5002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+mj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j-lt"/>
          <a:ea typeface="+mj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ea typeface="+mj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j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14.jpeg"/><Relationship Id="rId3" Type="http://schemas.openxmlformats.org/officeDocument/2006/relationships/audio" Target="../media/media3.m4a"/><Relationship Id="rId21" Type="http://schemas.openxmlformats.org/officeDocument/2006/relationships/image" Target="../media/image11.wmf"/><Relationship Id="rId34" Type="http://schemas.openxmlformats.org/officeDocument/2006/relationships/image" Target="../media/image3.png"/><Relationship Id="rId7" Type="http://schemas.openxmlformats.org/officeDocument/2006/relationships/image" Target="../media/image4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33" Type="http://schemas.openxmlformats.org/officeDocument/2006/relationships/image" Target="../media/image21.jpeg"/><Relationship Id="rId2" Type="http://schemas.microsoft.com/office/2007/relationships/media" Target="../media/media3.m4a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17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0.bin"/><Relationship Id="rId32" Type="http://schemas.openxmlformats.org/officeDocument/2006/relationships/image" Target="../media/image20.jpe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image" Target="../media/image16.jpe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0.wmf"/><Relationship Id="rId31" Type="http://schemas.openxmlformats.org/officeDocument/2006/relationships/image" Target="../media/image1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w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15.jpeg"/><Relationship Id="rId30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C02D9E8-1923-41C6-956F-C13268C37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嵌入式系统的分类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D74E2359-6BD9-4CB9-B29C-D4A44D013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191492" name="Rectangle 4">
            <a:extLst>
              <a:ext uri="{FF2B5EF4-FFF2-40B4-BE49-F238E27FC236}">
                <a16:creationId xmlns:a16="http://schemas.microsoft.com/office/drawing/2014/main" id="{F44A1E90-2103-46DF-8CBE-C79FFB19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08138"/>
            <a:ext cx="4476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按嵌入式处理器的位数来分类</a:t>
            </a:r>
          </a:p>
        </p:txBody>
      </p:sp>
      <p:sp>
        <p:nvSpPr>
          <p:cNvPr id="191493" name="Rectangle 5">
            <a:extLst>
              <a:ext uri="{FF2B5EF4-FFF2-40B4-BE49-F238E27FC236}">
                <a16:creationId xmlns:a16="http://schemas.microsoft.com/office/drawing/2014/main" id="{FA0C7B53-9403-436A-886C-6A531C087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21653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按应用来分类</a:t>
            </a:r>
          </a:p>
        </p:txBody>
      </p:sp>
      <p:sp>
        <p:nvSpPr>
          <p:cNvPr id="191494" name="Rectangle 6">
            <a:extLst>
              <a:ext uri="{FF2B5EF4-FFF2-40B4-BE49-F238E27FC236}">
                <a16:creationId xmlns:a16="http://schemas.microsoft.com/office/drawing/2014/main" id="{ABE5E4F2-DE65-40C4-AB5A-84E60F0C0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50" y="2971800"/>
            <a:ext cx="18351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按速度分类</a:t>
            </a:r>
          </a:p>
        </p:txBody>
      </p:sp>
      <p:sp>
        <p:nvSpPr>
          <p:cNvPr id="191495" name="Rectangle 7">
            <a:extLst>
              <a:ext uri="{FF2B5EF4-FFF2-40B4-BE49-F238E27FC236}">
                <a16:creationId xmlns:a16="http://schemas.microsoft.com/office/drawing/2014/main" id="{F8844D9F-AAF5-490B-83D3-EAC8EB724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57600"/>
            <a:ext cx="24955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按确定性来分类</a:t>
            </a:r>
          </a:p>
        </p:txBody>
      </p:sp>
      <p:sp>
        <p:nvSpPr>
          <p:cNvPr id="191496" name="Rectangle 8">
            <a:extLst>
              <a:ext uri="{FF2B5EF4-FFF2-40B4-BE49-F238E27FC236}">
                <a16:creationId xmlns:a16="http://schemas.microsoft.com/office/drawing/2014/main" id="{D7D222C5-BA17-4660-9867-C35378ED7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" y="4419600"/>
            <a:ext cx="51371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 dirty="0">
                <a:solidFill>
                  <a:schemeClr val="accent2"/>
                </a:solidFill>
                <a:ea typeface="华文新魏" panose="02010800040101010101" pitchFamily="2" charset="-122"/>
              </a:rPr>
              <a:t>按嵌入式系统软件复杂程度来分类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A1C5131-EFDD-42E1-9B75-2BAF48E3CD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0"/>
    </mc:Choice>
    <mc:Fallback>
      <p:transition spd="slow" advTm="25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1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1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1492" grpId="0"/>
      <p:bldP spid="191493" grpId="0"/>
      <p:bldP spid="191494" grpId="0"/>
      <p:bldP spid="191495" grpId="0"/>
      <p:bldP spid="19149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ext Box 2">
            <a:extLst>
              <a:ext uri="{FF2B5EF4-FFF2-40B4-BE49-F238E27FC236}">
                <a16:creationId xmlns:a16="http://schemas.microsoft.com/office/drawing/2014/main" id="{4D6F6286-7754-4E7E-A01A-56E04E82B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867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2" name="Group 62">
            <a:extLst>
              <a:ext uri="{FF2B5EF4-FFF2-40B4-BE49-F238E27FC236}">
                <a16:creationId xmlns:a16="http://schemas.microsoft.com/office/drawing/2014/main" id="{A4A595FE-2E83-4AFA-A870-C5636F5CCBEF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752600"/>
            <a:ext cx="2819400" cy="4572000"/>
            <a:chOff x="2736" y="1104"/>
            <a:chExt cx="1776" cy="2880"/>
          </a:xfrm>
        </p:grpSpPr>
        <p:sp>
          <p:nvSpPr>
            <p:cNvPr id="122883" name="AutoShape 5">
              <a:extLst>
                <a:ext uri="{FF2B5EF4-FFF2-40B4-BE49-F238E27FC236}">
                  <a16:creationId xmlns:a16="http://schemas.microsoft.com/office/drawing/2014/main" id="{46AC30B7-A83D-4BA1-BED9-188767EB4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104"/>
              <a:ext cx="864" cy="336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4" name="AutoShape 6">
              <a:extLst>
                <a:ext uri="{FF2B5EF4-FFF2-40B4-BE49-F238E27FC236}">
                  <a16:creationId xmlns:a16="http://schemas.microsoft.com/office/drawing/2014/main" id="{FB93386B-193F-4E6C-B4E3-D5C1C5E8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728"/>
              <a:ext cx="672" cy="24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5" name="AutoShape 7">
              <a:extLst>
                <a:ext uri="{FF2B5EF4-FFF2-40B4-BE49-F238E27FC236}">
                  <a16:creationId xmlns:a16="http://schemas.microsoft.com/office/drawing/2014/main" id="{0FA1247D-5CEE-4270-B491-E5A3F2347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208"/>
              <a:ext cx="864" cy="288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6" name="AutoShape 8">
              <a:extLst>
                <a:ext uri="{FF2B5EF4-FFF2-40B4-BE49-F238E27FC236}">
                  <a16:creationId xmlns:a16="http://schemas.microsoft.com/office/drawing/2014/main" id="{B0E63921-CBF5-4A93-A6EB-A7F0F6DE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784"/>
              <a:ext cx="624" cy="288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7" name="AutoShape 9">
              <a:extLst>
                <a:ext uri="{FF2B5EF4-FFF2-40B4-BE49-F238E27FC236}">
                  <a16:creationId xmlns:a16="http://schemas.microsoft.com/office/drawing/2014/main" id="{6F98CBC0-4ABC-4483-8349-D3B5CCCAD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408"/>
              <a:ext cx="864" cy="288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888" name="Line 10">
              <a:extLst>
                <a:ext uri="{FF2B5EF4-FFF2-40B4-BE49-F238E27FC236}">
                  <a16:creationId xmlns:a16="http://schemas.microsoft.com/office/drawing/2014/main" id="{7A8D0B7F-A7C5-4817-A0A0-39CE28E2E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44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89" name="Line 11">
              <a:extLst>
                <a:ext uri="{FF2B5EF4-FFF2-40B4-BE49-F238E27FC236}">
                  <a16:creationId xmlns:a16="http://schemas.microsoft.com/office/drawing/2014/main" id="{6CF9D03B-6FA6-4ECA-A714-DAC7445AB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0" name="Line 12">
              <a:extLst>
                <a:ext uri="{FF2B5EF4-FFF2-40B4-BE49-F238E27FC236}">
                  <a16:creationId xmlns:a16="http://schemas.microsoft.com/office/drawing/2014/main" id="{E839D5A1-9FC1-405D-BBEB-90313953E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9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1" name="Line 13">
              <a:extLst>
                <a:ext uri="{FF2B5EF4-FFF2-40B4-BE49-F238E27FC236}">
                  <a16:creationId xmlns:a16="http://schemas.microsoft.com/office/drawing/2014/main" id="{022C9FCA-650C-4CE4-860A-1EB8D5C8C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2" name="Line 14">
              <a:extLst>
                <a:ext uri="{FF2B5EF4-FFF2-40B4-BE49-F238E27FC236}">
                  <a16:creationId xmlns:a16="http://schemas.microsoft.com/office/drawing/2014/main" id="{489E58DD-B82D-44E9-A83A-B1A31F885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1584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3" name="Line 15">
              <a:extLst>
                <a:ext uri="{FF2B5EF4-FFF2-40B4-BE49-F238E27FC236}">
                  <a16:creationId xmlns:a16="http://schemas.microsoft.com/office/drawing/2014/main" id="{B2D80EAC-1A28-4073-BBCC-6A6E3563C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69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4" name="Line 16">
              <a:extLst>
                <a:ext uri="{FF2B5EF4-FFF2-40B4-BE49-F238E27FC236}">
                  <a16:creationId xmlns:a16="http://schemas.microsoft.com/office/drawing/2014/main" id="{49AA4599-ADE2-4C30-829D-6C56089D2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98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5" name="Line 17">
              <a:extLst>
                <a:ext uri="{FF2B5EF4-FFF2-40B4-BE49-F238E27FC236}">
                  <a16:creationId xmlns:a16="http://schemas.microsoft.com/office/drawing/2014/main" id="{11FDB456-5109-40BF-B79B-D4E215B39D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12" y="1584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6" name="Line 18">
              <a:extLst>
                <a:ext uri="{FF2B5EF4-FFF2-40B4-BE49-F238E27FC236}">
                  <a16:creationId xmlns:a16="http://schemas.microsoft.com/office/drawing/2014/main" id="{B5F27211-ECB7-4368-A381-AEA5998DED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87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7" name="Line 19">
              <a:extLst>
                <a:ext uri="{FF2B5EF4-FFF2-40B4-BE49-F238E27FC236}">
                  <a16:creationId xmlns:a16="http://schemas.microsoft.com/office/drawing/2014/main" id="{9CA55173-EA51-41BC-8CF9-14536AA0A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72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8" name="Line 20">
              <a:extLst>
                <a:ext uri="{FF2B5EF4-FFF2-40B4-BE49-F238E27FC236}">
                  <a16:creationId xmlns:a16="http://schemas.microsoft.com/office/drawing/2014/main" id="{0111491E-652B-4814-9626-DC42B7FF8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99" name="Line 21">
              <a:extLst>
                <a:ext uri="{FF2B5EF4-FFF2-40B4-BE49-F238E27FC236}">
                  <a16:creationId xmlns:a16="http://schemas.microsoft.com/office/drawing/2014/main" id="{1DD4DF30-3E4C-42A9-81A8-81E283894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92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0" name="Line 22">
              <a:extLst>
                <a:ext uri="{FF2B5EF4-FFF2-40B4-BE49-F238E27FC236}">
                  <a16:creationId xmlns:a16="http://schemas.microsoft.com/office/drawing/2014/main" id="{5F07BC53-E676-4702-8813-BE5B6B0BC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928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01" name="Line 23">
              <a:extLst>
                <a:ext uri="{FF2B5EF4-FFF2-40B4-BE49-F238E27FC236}">
                  <a16:creationId xmlns:a16="http://schemas.microsoft.com/office/drawing/2014/main" id="{28B521E8-26BF-408D-8072-469A44863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98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28" name="Text Box 24">
              <a:extLst>
                <a:ext uri="{FF2B5EF4-FFF2-40B4-BE49-F238E27FC236}">
                  <a16:creationId xmlns:a16="http://schemas.microsoft.com/office/drawing/2014/main" id="{A7C0D885-5C15-41B5-8A4D-0C5CC2703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104"/>
              <a:ext cx="1152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24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初始化</a:t>
              </a:r>
            </a:p>
          </p:txBody>
        </p:sp>
        <p:sp>
          <p:nvSpPr>
            <p:cNvPr id="200729" name="Text Box 25">
              <a:extLst>
                <a:ext uri="{FF2B5EF4-FFF2-40B4-BE49-F238E27FC236}">
                  <a16:creationId xmlns:a16="http://schemas.microsoft.com/office/drawing/2014/main" id="{7356DDDF-A5FB-4F9E-AD3D-348AE22AF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208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处理</a:t>
              </a:r>
              <a:r>
                <a:rPr kumimoji="1" lang="en-US" altLang="zh-CN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</p:txBody>
        </p:sp>
        <p:sp>
          <p:nvSpPr>
            <p:cNvPr id="200730" name="Text Box 26">
              <a:extLst>
                <a:ext uri="{FF2B5EF4-FFF2-40B4-BE49-F238E27FC236}">
                  <a16:creationId xmlns:a16="http://schemas.microsoft.com/office/drawing/2014/main" id="{973C21BA-4279-46D3-AE18-0216018FF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728"/>
              <a:ext cx="768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16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事件</a:t>
              </a:r>
              <a:r>
                <a:rPr kumimoji="1" lang="en-US" altLang="zh-CN" sz="16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</p:txBody>
        </p:sp>
        <p:sp>
          <p:nvSpPr>
            <p:cNvPr id="200731" name="Text Box 27">
              <a:extLst>
                <a:ext uri="{FF2B5EF4-FFF2-40B4-BE49-F238E27FC236}">
                  <a16:creationId xmlns:a16="http://schemas.microsoft.com/office/drawing/2014/main" id="{14A4E38A-855E-48BF-9AB3-238E8986D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456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处理</a:t>
              </a:r>
              <a:r>
                <a:rPr kumimoji="1" lang="en-US" altLang="zh-CN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</p:txBody>
        </p:sp>
        <p:sp>
          <p:nvSpPr>
            <p:cNvPr id="200732" name="Text Box 28">
              <a:extLst>
                <a:ext uri="{FF2B5EF4-FFF2-40B4-BE49-F238E27FC236}">
                  <a16:creationId xmlns:a16="http://schemas.microsoft.com/office/drawing/2014/main" id="{ABD4FB06-59FE-4A01-BC18-1FD549EB9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832"/>
              <a:ext cx="768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16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事件</a:t>
              </a:r>
              <a:r>
                <a:rPr kumimoji="1" lang="en-US" altLang="zh-CN" sz="16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</p:txBody>
        </p:sp>
        <p:sp>
          <p:nvSpPr>
            <p:cNvPr id="200733" name="Text Box 29">
              <a:extLst>
                <a:ext uri="{FF2B5EF4-FFF2-40B4-BE49-F238E27FC236}">
                  <a16:creationId xmlns:a16="http://schemas.microsoft.com/office/drawing/2014/main" id="{74019933-BF42-4137-BE55-EAB2BD66C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632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N</a:t>
              </a:r>
            </a:p>
          </p:txBody>
        </p:sp>
        <p:sp>
          <p:nvSpPr>
            <p:cNvPr id="200734" name="Text Box 30">
              <a:extLst>
                <a:ext uri="{FF2B5EF4-FFF2-40B4-BE49-F238E27FC236}">
                  <a16:creationId xmlns:a16="http://schemas.microsoft.com/office/drawing/2014/main" id="{754CED96-6247-41BA-9B8F-3F46D2216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96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Y</a:t>
              </a:r>
            </a:p>
          </p:txBody>
        </p:sp>
        <p:sp>
          <p:nvSpPr>
            <p:cNvPr id="200735" name="Text Box 31">
              <a:extLst>
                <a:ext uri="{FF2B5EF4-FFF2-40B4-BE49-F238E27FC236}">
                  <a16:creationId xmlns:a16="http://schemas.microsoft.com/office/drawing/2014/main" id="{23E0C4C1-B434-444E-A970-BAE9B3200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072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Y</a:t>
              </a:r>
            </a:p>
          </p:txBody>
        </p:sp>
        <p:sp>
          <p:nvSpPr>
            <p:cNvPr id="200736" name="Text Box 32">
              <a:extLst>
                <a:ext uri="{FF2B5EF4-FFF2-40B4-BE49-F238E27FC236}">
                  <a16:creationId xmlns:a16="http://schemas.microsoft.com/office/drawing/2014/main" id="{A710EC0E-25D9-4A9E-AC5D-89988925E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2688"/>
              <a:ext cx="480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kumimoji="1" lang="en-US" altLang="zh-CN" sz="2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rPr>
                <a:t>N</a:t>
              </a:r>
            </a:p>
          </p:txBody>
        </p:sp>
      </p:grpSp>
      <p:grpSp>
        <p:nvGrpSpPr>
          <p:cNvPr id="3" name="Group 33">
            <a:extLst>
              <a:ext uri="{FF2B5EF4-FFF2-40B4-BE49-F238E27FC236}">
                <a16:creationId xmlns:a16="http://schemas.microsoft.com/office/drawing/2014/main" id="{4F66BD34-46E8-484A-A380-8D9A6CD83574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752600"/>
            <a:ext cx="609600" cy="1295400"/>
            <a:chOff x="960" y="1200"/>
            <a:chExt cx="384" cy="816"/>
          </a:xfrm>
        </p:grpSpPr>
        <p:sp>
          <p:nvSpPr>
            <p:cNvPr id="122912" name="AutoShape 34">
              <a:extLst>
                <a:ext uri="{FF2B5EF4-FFF2-40B4-BE49-F238E27FC236}">
                  <a16:creationId xmlns:a16="http://schemas.microsoft.com/office/drawing/2014/main" id="{53C47891-AB07-4FAD-9377-80274235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536"/>
              <a:ext cx="336" cy="144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3" name="AutoShape 35">
              <a:extLst>
                <a:ext uri="{FF2B5EF4-FFF2-40B4-BE49-F238E27FC236}">
                  <a16:creationId xmlns:a16="http://schemas.microsoft.com/office/drawing/2014/main" id="{FEB484F3-6756-47A8-A158-37D1C5797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200"/>
              <a:ext cx="384" cy="192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4" name="AutoShape 36">
              <a:extLst>
                <a:ext uri="{FF2B5EF4-FFF2-40B4-BE49-F238E27FC236}">
                  <a16:creationId xmlns:a16="http://schemas.microsoft.com/office/drawing/2014/main" id="{97F846E3-7978-44AF-907C-12F90848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824"/>
              <a:ext cx="336" cy="192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5" name="Line 37">
              <a:extLst>
                <a:ext uri="{FF2B5EF4-FFF2-40B4-BE49-F238E27FC236}">
                  <a16:creationId xmlns:a16="http://schemas.microsoft.com/office/drawing/2014/main" id="{CE7F65EA-D23A-4F82-B26E-949774CC8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9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0742" name="Text Box 38">
            <a:extLst>
              <a:ext uri="{FF2B5EF4-FFF2-40B4-BE49-F238E27FC236}">
                <a16:creationId xmlns:a16="http://schemas.microsoft.com/office/drawing/2014/main" id="{CF1B6F9E-106B-4DC1-B0FD-38C8CF2F8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0"/>
            <a:ext cx="7620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ISR1</a:t>
            </a:r>
          </a:p>
        </p:txBody>
      </p:sp>
      <p:grpSp>
        <p:nvGrpSpPr>
          <p:cNvPr id="4" name="Group 39">
            <a:extLst>
              <a:ext uri="{FF2B5EF4-FFF2-40B4-BE49-F238E27FC236}">
                <a16:creationId xmlns:a16="http://schemas.microsoft.com/office/drawing/2014/main" id="{E117D680-3E91-4C49-BC44-EEC4D349D84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429000"/>
            <a:ext cx="609600" cy="1295400"/>
            <a:chOff x="960" y="1200"/>
            <a:chExt cx="384" cy="816"/>
          </a:xfrm>
        </p:grpSpPr>
        <p:sp>
          <p:nvSpPr>
            <p:cNvPr id="122918" name="AutoShape 40">
              <a:extLst>
                <a:ext uri="{FF2B5EF4-FFF2-40B4-BE49-F238E27FC236}">
                  <a16:creationId xmlns:a16="http://schemas.microsoft.com/office/drawing/2014/main" id="{ED50B113-B148-4C03-99A9-4E3936FB1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536"/>
              <a:ext cx="336" cy="144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19" name="AutoShape 41">
              <a:extLst>
                <a:ext uri="{FF2B5EF4-FFF2-40B4-BE49-F238E27FC236}">
                  <a16:creationId xmlns:a16="http://schemas.microsoft.com/office/drawing/2014/main" id="{453A26BC-B64B-4533-A662-90CD8D0BC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200"/>
              <a:ext cx="384" cy="192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20" name="AutoShape 42">
              <a:extLst>
                <a:ext uri="{FF2B5EF4-FFF2-40B4-BE49-F238E27FC236}">
                  <a16:creationId xmlns:a16="http://schemas.microsoft.com/office/drawing/2014/main" id="{56D77997-B93A-4B26-BE4C-FEA25989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824"/>
              <a:ext cx="336" cy="192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21" name="Line 43">
              <a:extLst>
                <a:ext uri="{FF2B5EF4-FFF2-40B4-BE49-F238E27FC236}">
                  <a16:creationId xmlns:a16="http://schemas.microsoft.com/office/drawing/2014/main" id="{B471ACE2-EBDC-4A77-9782-D91606D30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9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4">
            <a:extLst>
              <a:ext uri="{FF2B5EF4-FFF2-40B4-BE49-F238E27FC236}">
                <a16:creationId xmlns:a16="http://schemas.microsoft.com/office/drawing/2014/main" id="{5E58A98F-9D20-41DF-BD48-75D2136C5782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5181600"/>
            <a:ext cx="609600" cy="1295400"/>
            <a:chOff x="960" y="1200"/>
            <a:chExt cx="384" cy="816"/>
          </a:xfrm>
        </p:grpSpPr>
        <p:sp>
          <p:nvSpPr>
            <p:cNvPr id="122923" name="AutoShape 45">
              <a:extLst>
                <a:ext uri="{FF2B5EF4-FFF2-40B4-BE49-F238E27FC236}">
                  <a16:creationId xmlns:a16="http://schemas.microsoft.com/office/drawing/2014/main" id="{F110686D-C29F-4670-9F90-E6A4921DB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536"/>
              <a:ext cx="336" cy="144"/>
            </a:xfrm>
            <a:prstGeom prst="flowChartAlternateProcess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24" name="AutoShape 46">
              <a:extLst>
                <a:ext uri="{FF2B5EF4-FFF2-40B4-BE49-F238E27FC236}">
                  <a16:creationId xmlns:a16="http://schemas.microsoft.com/office/drawing/2014/main" id="{20212771-1758-435F-8786-4AF815082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200"/>
              <a:ext cx="384" cy="192"/>
            </a:xfrm>
            <a:prstGeom prst="flowChartPreparation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25" name="AutoShape 47">
              <a:extLst>
                <a:ext uri="{FF2B5EF4-FFF2-40B4-BE49-F238E27FC236}">
                  <a16:creationId xmlns:a16="http://schemas.microsoft.com/office/drawing/2014/main" id="{8854F3C2-4EB9-4000-A682-594FF5E52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824"/>
              <a:ext cx="336" cy="192"/>
            </a:xfrm>
            <a:prstGeom prst="flowChartTerminator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26" name="Line 48">
              <a:extLst>
                <a:ext uri="{FF2B5EF4-FFF2-40B4-BE49-F238E27FC236}">
                  <a16:creationId xmlns:a16="http://schemas.microsoft.com/office/drawing/2014/main" id="{06A793A6-7A32-441C-A314-127FD6050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92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0753" name="Text Box 49">
            <a:extLst>
              <a:ext uri="{FF2B5EF4-FFF2-40B4-BE49-F238E27FC236}">
                <a16:creationId xmlns:a16="http://schemas.microsoft.com/office/drawing/2014/main" id="{1DB5E3E9-51BC-448F-9711-3831C1011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724400"/>
            <a:ext cx="7620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ISR2</a:t>
            </a:r>
          </a:p>
        </p:txBody>
      </p:sp>
      <p:sp>
        <p:nvSpPr>
          <p:cNvPr id="200754" name="Line 50">
            <a:extLst>
              <a:ext uri="{FF2B5EF4-FFF2-40B4-BE49-F238E27FC236}">
                <a16:creationId xmlns:a16="http://schemas.microsoft.com/office/drawing/2014/main" id="{48065A82-CF40-42B7-941C-924F929C1A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2819400"/>
            <a:ext cx="2362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55" name="Line 51">
            <a:extLst>
              <a:ext uri="{FF2B5EF4-FFF2-40B4-BE49-F238E27FC236}">
                <a16:creationId xmlns:a16="http://schemas.microsoft.com/office/drawing/2014/main" id="{40253C3B-8C3E-480A-9124-E54C148633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19400" y="1676400"/>
            <a:ext cx="2590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56" name="Line 52">
            <a:extLst>
              <a:ext uri="{FF2B5EF4-FFF2-40B4-BE49-F238E27FC236}">
                <a16:creationId xmlns:a16="http://schemas.microsoft.com/office/drawing/2014/main" id="{AF41E85E-F079-4CDC-8806-D2ECA5E074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1054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57" name="Line 53">
            <a:extLst>
              <a:ext uri="{FF2B5EF4-FFF2-40B4-BE49-F238E27FC236}">
                <a16:creationId xmlns:a16="http://schemas.microsoft.com/office/drawing/2014/main" id="{8D0D4B79-5ED2-4BE0-A96D-D72424352D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791200"/>
            <a:ext cx="1981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58" name="Line 54">
            <a:extLst>
              <a:ext uri="{FF2B5EF4-FFF2-40B4-BE49-F238E27FC236}">
                <a16:creationId xmlns:a16="http://schemas.microsoft.com/office/drawing/2014/main" id="{9AFA54A4-A164-462B-9D01-9B76267BCF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810000"/>
            <a:ext cx="2819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59" name="Line 55">
            <a:extLst>
              <a:ext uri="{FF2B5EF4-FFF2-40B4-BE49-F238E27FC236}">
                <a16:creationId xmlns:a16="http://schemas.microsoft.com/office/drawing/2014/main" id="{A4B72507-59D3-45C6-84FC-CAB691759E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33600" y="3352800"/>
            <a:ext cx="2743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60" name="Text Box 56">
            <a:extLst>
              <a:ext uri="{FF2B5EF4-FFF2-40B4-BE49-F238E27FC236}">
                <a16:creationId xmlns:a16="http://schemas.microsoft.com/office/drawing/2014/main" id="{3AF0A49A-1370-49C6-BB0D-84063E344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838200"/>
            <a:ext cx="19812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u="sng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前台处理</a:t>
            </a:r>
          </a:p>
        </p:txBody>
      </p:sp>
      <p:sp>
        <p:nvSpPr>
          <p:cNvPr id="200761" name="Text Box 57">
            <a:extLst>
              <a:ext uri="{FF2B5EF4-FFF2-40B4-BE49-F238E27FC236}">
                <a16:creationId xmlns:a16="http://schemas.microsoft.com/office/drawing/2014/main" id="{7E4F5FD6-D2FF-449A-86A9-C8F142E1D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838200"/>
            <a:ext cx="19812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200" u="sng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后台处理</a:t>
            </a:r>
          </a:p>
        </p:txBody>
      </p:sp>
      <p:sp>
        <p:nvSpPr>
          <p:cNvPr id="200762" name="AutoShape 58">
            <a:extLst>
              <a:ext uri="{FF2B5EF4-FFF2-40B4-BE49-F238E27FC236}">
                <a16:creationId xmlns:a16="http://schemas.microsoft.com/office/drawing/2014/main" id="{C7312BAA-4EFA-45E5-BD4C-93261BB95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438400"/>
            <a:ext cx="533400" cy="304800"/>
          </a:xfrm>
          <a:custGeom>
            <a:avLst/>
            <a:gdLst>
              <a:gd name="T0" fmla="*/ 16200 w 21600"/>
              <a:gd name="T1" fmla="*/ 0 h 21600"/>
              <a:gd name="T2" fmla="*/ 16200 w 21600"/>
              <a:gd name="T3" fmla="*/ 5400 h 21600"/>
              <a:gd name="T4" fmla="*/ 3375 w 21600"/>
              <a:gd name="T5" fmla="*/ 5400 h 21600"/>
              <a:gd name="T6" fmla="*/ 3375 w 21600"/>
              <a:gd name="T7" fmla="*/ 16200 h 21600"/>
              <a:gd name="T8" fmla="*/ 16200 w 21600"/>
              <a:gd name="T9" fmla="*/ 16200 h 21600"/>
              <a:gd name="T10" fmla="*/ 16200 w 21600"/>
              <a:gd name="T11" fmla="*/ 21600 h 21600"/>
              <a:gd name="T12" fmla="*/ 21600 w 21600"/>
              <a:gd name="T13" fmla="*/ 10800 h 21600"/>
              <a:gd name="T14" fmla="*/ 16200 w 21600"/>
              <a:gd name="T15" fmla="*/ 0 h 21600"/>
              <a:gd name="T16" fmla="*/ 1350 w 21600"/>
              <a:gd name="T17" fmla="*/ 5400 h 21600"/>
              <a:gd name="T18" fmla="*/ 1350 w 21600"/>
              <a:gd name="T19" fmla="*/ 16200 h 21600"/>
              <a:gd name="T20" fmla="*/ 2700 w 21600"/>
              <a:gd name="T21" fmla="*/ 16200 h 21600"/>
              <a:gd name="T22" fmla="*/ 2700 w 21600"/>
              <a:gd name="T23" fmla="*/ 5400 h 21600"/>
              <a:gd name="T24" fmla="*/ 1350 w 21600"/>
              <a:gd name="T25" fmla="*/ 5400 h 21600"/>
              <a:gd name="T26" fmla="*/ 0 w 21600"/>
              <a:gd name="T27" fmla="*/ 5400 h 21600"/>
              <a:gd name="T28" fmla="*/ 0 w 21600"/>
              <a:gd name="T29" fmla="*/ 16200 h 21600"/>
              <a:gd name="T30" fmla="*/ 675 w 21600"/>
              <a:gd name="T31" fmla="*/ 16200 h 21600"/>
              <a:gd name="T32" fmla="*/ 675 w 21600"/>
              <a:gd name="T33" fmla="*/ 5400 h 21600"/>
              <a:gd name="T34" fmla="*/ 0 w 21600"/>
              <a:gd name="T35" fmla="*/ 54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0763" name="AutoShape 59">
            <a:extLst>
              <a:ext uri="{FF2B5EF4-FFF2-40B4-BE49-F238E27FC236}">
                <a16:creationId xmlns:a16="http://schemas.microsoft.com/office/drawing/2014/main" id="{2119FDBA-01E6-406E-B191-F62D03550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657600"/>
            <a:ext cx="533400" cy="304800"/>
          </a:xfrm>
          <a:custGeom>
            <a:avLst/>
            <a:gdLst>
              <a:gd name="T0" fmla="*/ 16200 w 21600"/>
              <a:gd name="T1" fmla="*/ 0 h 21600"/>
              <a:gd name="T2" fmla="*/ 16200 w 21600"/>
              <a:gd name="T3" fmla="*/ 5400 h 21600"/>
              <a:gd name="T4" fmla="*/ 3375 w 21600"/>
              <a:gd name="T5" fmla="*/ 5400 h 21600"/>
              <a:gd name="T6" fmla="*/ 3375 w 21600"/>
              <a:gd name="T7" fmla="*/ 16200 h 21600"/>
              <a:gd name="T8" fmla="*/ 16200 w 21600"/>
              <a:gd name="T9" fmla="*/ 16200 h 21600"/>
              <a:gd name="T10" fmla="*/ 16200 w 21600"/>
              <a:gd name="T11" fmla="*/ 21600 h 21600"/>
              <a:gd name="T12" fmla="*/ 21600 w 21600"/>
              <a:gd name="T13" fmla="*/ 10800 h 21600"/>
              <a:gd name="T14" fmla="*/ 16200 w 21600"/>
              <a:gd name="T15" fmla="*/ 0 h 21600"/>
              <a:gd name="T16" fmla="*/ 1350 w 21600"/>
              <a:gd name="T17" fmla="*/ 5400 h 21600"/>
              <a:gd name="T18" fmla="*/ 1350 w 21600"/>
              <a:gd name="T19" fmla="*/ 16200 h 21600"/>
              <a:gd name="T20" fmla="*/ 2700 w 21600"/>
              <a:gd name="T21" fmla="*/ 16200 h 21600"/>
              <a:gd name="T22" fmla="*/ 2700 w 21600"/>
              <a:gd name="T23" fmla="*/ 5400 h 21600"/>
              <a:gd name="T24" fmla="*/ 1350 w 21600"/>
              <a:gd name="T25" fmla="*/ 5400 h 21600"/>
              <a:gd name="T26" fmla="*/ 0 w 21600"/>
              <a:gd name="T27" fmla="*/ 5400 h 21600"/>
              <a:gd name="T28" fmla="*/ 0 w 21600"/>
              <a:gd name="T29" fmla="*/ 16200 h 21600"/>
              <a:gd name="T30" fmla="*/ 675 w 21600"/>
              <a:gd name="T31" fmla="*/ 16200 h 21600"/>
              <a:gd name="T32" fmla="*/ 675 w 21600"/>
              <a:gd name="T33" fmla="*/ 5400 h 21600"/>
              <a:gd name="T34" fmla="*/ 0 w 21600"/>
              <a:gd name="T35" fmla="*/ 54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0764" name="AutoShape 60">
            <a:extLst>
              <a:ext uri="{FF2B5EF4-FFF2-40B4-BE49-F238E27FC236}">
                <a16:creationId xmlns:a16="http://schemas.microsoft.com/office/drawing/2014/main" id="{D4B28396-432E-4DD4-B294-A4A86B81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562600"/>
            <a:ext cx="533400" cy="304800"/>
          </a:xfrm>
          <a:custGeom>
            <a:avLst/>
            <a:gdLst>
              <a:gd name="T0" fmla="*/ 16200 w 21600"/>
              <a:gd name="T1" fmla="*/ 0 h 21600"/>
              <a:gd name="T2" fmla="*/ 16200 w 21600"/>
              <a:gd name="T3" fmla="*/ 5400 h 21600"/>
              <a:gd name="T4" fmla="*/ 3375 w 21600"/>
              <a:gd name="T5" fmla="*/ 5400 h 21600"/>
              <a:gd name="T6" fmla="*/ 3375 w 21600"/>
              <a:gd name="T7" fmla="*/ 16200 h 21600"/>
              <a:gd name="T8" fmla="*/ 16200 w 21600"/>
              <a:gd name="T9" fmla="*/ 16200 h 21600"/>
              <a:gd name="T10" fmla="*/ 16200 w 21600"/>
              <a:gd name="T11" fmla="*/ 21600 h 21600"/>
              <a:gd name="T12" fmla="*/ 21600 w 21600"/>
              <a:gd name="T13" fmla="*/ 10800 h 21600"/>
              <a:gd name="T14" fmla="*/ 16200 w 21600"/>
              <a:gd name="T15" fmla="*/ 0 h 21600"/>
              <a:gd name="T16" fmla="*/ 1350 w 21600"/>
              <a:gd name="T17" fmla="*/ 5400 h 21600"/>
              <a:gd name="T18" fmla="*/ 1350 w 21600"/>
              <a:gd name="T19" fmla="*/ 16200 h 21600"/>
              <a:gd name="T20" fmla="*/ 2700 w 21600"/>
              <a:gd name="T21" fmla="*/ 16200 h 21600"/>
              <a:gd name="T22" fmla="*/ 2700 w 21600"/>
              <a:gd name="T23" fmla="*/ 5400 h 21600"/>
              <a:gd name="T24" fmla="*/ 1350 w 21600"/>
              <a:gd name="T25" fmla="*/ 5400 h 21600"/>
              <a:gd name="T26" fmla="*/ 0 w 21600"/>
              <a:gd name="T27" fmla="*/ 5400 h 21600"/>
              <a:gd name="T28" fmla="*/ 0 w 21600"/>
              <a:gd name="T29" fmla="*/ 16200 h 21600"/>
              <a:gd name="T30" fmla="*/ 675 w 21600"/>
              <a:gd name="T31" fmla="*/ 16200 h 21600"/>
              <a:gd name="T32" fmla="*/ 675 w 21600"/>
              <a:gd name="T33" fmla="*/ 5400 h 21600"/>
              <a:gd name="T34" fmla="*/ 0 w 21600"/>
              <a:gd name="T35" fmla="*/ 54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00765" name="Text Box 61">
            <a:extLst>
              <a:ext uri="{FF2B5EF4-FFF2-40B4-BE49-F238E27FC236}">
                <a16:creationId xmlns:a16="http://schemas.microsoft.com/office/drawing/2014/main" id="{5D6EA83A-B37E-43AE-A949-E02DF60F4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338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ISR3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82B37560-26F0-4A7D-B209-6492BDA8F6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04"/>
    </mc:Choice>
    <mc:Fallback>
      <p:transition spd="slow" advTm="113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00742" grpId="0"/>
      <p:bldP spid="200753" grpId="0"/>
      <p:bldP spid="200765" grpId="0"/>
    </p:bldLst>
  </p:timing>
  <p:extLst>
    <p:ext uri="{3A86A75C-4F4B-4683-9AE1-C65F6400EC91}">
      <p14:laserTraceLst xmlns:p14="http://schemas.microsoft.com/office/powerpoint/2010/main">
        <p14:tracePtLst>
          <p14:tracePt t="478" x="7843838" y="5276850"/>
          <p14:tracePt t="793" x="7829550" y="5262563"/>
          <p14:tracePt t="804" x="7767638" y="5200650"/>
          <p14:tracePt t="809" x="7710488" y="5172075"/>
          <p14:tracePt t="818" x="7629525" y="5110163"/>
          <p14:tracePt t="832" x="7424738" y="4967288"/>
          <p14:tracePt t="849" x="7229475" y="4786313"/>
          <p14:tracePt t="866" x="7148513" y="4695825"/>
          <p14:tracePt t="883" x="7110413" y="4667250"/>
          <p14:tracePt t="899" x="7100888" y="4638675"/>
          <p14:tracePt t="916" x="7100888" y="4629150"/>
          <p14:tracePt t="932" x="7100888" y="4614863"/>
          <p14:tracePt t="949" x="7091363" y="4591050"/>
          <p14:tracePt t="953" x="7077075" y="4538663"/>
          <p14:tracePt t="966" x="7067550" y="4486275"/>
          <p14:tracePt t="983" x="7029450" y="4376738"/>
          <p14:tracePt t="999" x="6972300" y="4243388"/>
          <p14:tracePt t="1016" x="6900863" y="4081463"/>
          <p14:tracePt t="1018" x="6881813" y="4014788"/>
          <p14:tracePt t="1032" x="6858000" y="3967163"/>
          <p14:tracePt t="1049" x="6853238" y="3962400"/>
          <p14:tracePt t="10730" x="6843713" y="3957638"/>
          <p14:tracePt t="10737" x="6819900" y="3957638"/>
          <p14:tracePt t="10748" x="6591300" y="4038600"/>
          <p14:tracePt t="10765" x="5334000" y="4400550"/>
          <p14:tracePt t="10783" x="3705225" y="4667250"/>
          <p14:tracePt t="10794" x="2028825" y="4733925"/>
          <p14:tracePt t="10809" x="533400" y="4695825"/>
          <p14:tracePt t="11121" x="138113" y="2276475"/>
          <p14:tracePt t="11129" x="304800" y="2214563"/>
          <p14:tracePt t="11137" x="428625" y="2147888"/>
          <p14:tracePt t="11148" x="533400" y="2071688"/>
          <p14:tracePt t="11165" x="719138" y="1900238"/>
          <p14:tracePt t="11181" x="809625" y="1757363"/>
          <p14:tracePt t="11198" x="904875" y="1643063"/>
          <p14:tracePt t="11215" x="1038225" y="1500188"/>
          <p14:tracePt t="11231" x="1223963" y="1319213"/>
          <p14:tracePt t="11233" x="1433513" y="1166813"/>
          <p14:tracePt t="11248" x="1666875" y="1014413"/>
          <p14:tracePt t="11265" x="2590800" y="409575"/>
          <p14:tracePt t="11281" x="3295650" y="42863"/>
          <p14:tracePt t="11298" x="3876675" y="0"/>
          <p14:tracePt t="11315" x="4367213" y="0"/>
          <p14:tracePt t="11332" x="4548188" y="0"/>
          <p14:tracePt t="11348" x="4562475" y="38100"/>
          <p14:tracePt t="11365" x="4562475" y="228600"/>
          <p14:tracePt t="11382" x="4410075" y="500063"/>
          <p14:tracePt t="11398" x="3962400" y="1100138"/>
          <p14:tracePt t="11415" x="3386138" y="2024063"/>
          <p14:tracePt t="11432" x="2700338" y="3171825"/>
          <p14:tracePt t="11448" x="1966913" y="4181475"/>
          <p14:tracePt t="11451" x="1681163" y="4524375"/>
          <p14:tracePt t="11465" x="1038225" y="5076825"/>
          <p14:tracePt t="11482" x="481013" y="5305425"/>
          <p14:tracePt t="11498" x="42863" y="5324475"/>
          <p14:tracePt t="11667" x="61913" y="0"/>
          <p14:tracePt t="11674" x="647700" y="0"/>
          <p14:tracePt t="11682" x="1371600" y="0"/>
          <p14:tracePt t="11699" x="2800350" y="0"/>
          <p14:tracePt t="11715" x="4157663" y="0"/>
          <p14:tracePt t="11731" x="5214938" y="0"/>
          <p14:tracePt t="11748" x="5757863" y="0"/>
          <p14:tracePt t="11765" x="5981700" y="90488"/>
          <p14:tracePt t="11782" x="6029325" y="157163"/>
          <p14:tracePt t="11798" x="6057900" y="276225"/>
          <p14:tracePt t="11815" x="6067425" y="366713"/>
          <p14:tracePt t="11819" x="6096000" y="447675"/>
          <p14:tracePt t="11832" x="6124575" y="504825"/>
          <p14:tracePt t="11848" x="6262688" y="676275"/>
          <p14:tracePt t="11865" x="6324600" y="781050"/>
          <p14:tracePt t="11881" x="6338888" y="823913"/>
          <p14:tracePt t="11898" x="6338888" y="871538"/>
          <p14:tracePt t="11915" x="6338888" y="957263"/>
          <p14:tracePt t="11932" x="6324600" y="1100138"/>
          <p14:tracePt t="11948" x="6324600" y="1266825"/>
          <p14:tracePt t="11965" x="6324600" y="1347788"/>
          <p14:tracePt t="11982" x="6324600" y="1366838"/>
          <p14:tracePt t="11998" x="6324600" y="1376363"/>
          <p14:tracePt t="12015" x="6310313" y="1419225"/>
          <p14:tracePt t="12032" x="6276975" y="1490663"/>
          <p14:tracePt t="12048" x="6200775" y="1604963"/>
          <p14:tracePt t="12051" x="6167438" y="1638300"/>
          <p14:tracePt t="12065" x="6100763" y="1738313"/>
          <p14:tracePt t="12082" x="5995988" y="1824038"/>
          <p14:tracePt t="12098" x="5886450" y="1890713"/>
          <p14:tracePt t="12115" x="5767388" y="1976438"/>
          <p14:tracePt t="12131" x="5695950" y="2038350"/>
          <p14:tracePt t="12148" x="5681663" y="2076450"/>
          <p14:tracePt t="12186" x="5676900" y="2076450"/>
          <p14:tracePt t="12198" x="5667375" y="2085975"/>
          <p14:tracePt t="12215" x="5634038" y="2100263"/>
          <p14:tracePt t="12232" x="5581650" y="2124075"/>
          <p14:tracePt t="12234" x="5543550" y="2128838"/>
          <p14:tracePt t="12248" x="5519738" y="2143125"/>
          <p14:tracePt t="12265" x="5438775" y="2176463"/>
          <p14:tracePt t="12282" x="5429250" y="2185988"/>
          <p14:tracePt t="12339" x="5419725" y="2185988"/>
          <p14:tracePt t="12346" x="5414963" y="2185988"/>
          <p14:tracePt t="12371" x="5405438" y="2181225"/>
          <p14:tracePt t="12378" x="5395913" y="2181225"/>
          <p14:tracePt t="12387" x="5372100" y="2138363"/>
          <p14:tracePt t="12398" x="5348288" y="2124075"/>
          <p14:tracePt t="12415" x="5295900" y="2066925"/>
          <p14:tracePt t="12417" x="5281613" y="2062163"/>
          <p14:tracePt t="12431" x="5238750" y="2043113"/>
          <p14:tracePt t="12448" x="5186363" y="2014538"/>
          <p14:tracePt t="12450" x="5157788" y="2014538"/>
          <p14:tracePt t="12465" x="5133975" y="2009775"/>
          <p14:tracePt t="12508" x="5133975" y="2000250"/>
          <p14:tracePt t="12513" x="5133975" y="1995488"/>
          <p14:tracePt t="12522" x="5138738" y="1995488"/>
          <p14:tracePt t="12532" x="5143500" y="1990725"/>
          <p14:tracePt t="12548" x="5153025" y="1985963"/>
          <p14:tracePt t="12565" x="5205413" y="1971675"/>
          <p14:tracePt t="12581" x="5300663" y="1933575"/>
          <p14:tracePt t="12598" x="5462588" y="1862138"/>
          <p14:tracePt t="12602" x="5553075" y="1843088"/>
          <p14:tracePt t="12614" x="5619750" y="1824038"/>
          <p14:tracePt t="12632" x="5748338" y="1814513"/>
          <p14:tracePt t="12634" x="5791200" y="1804988"/>
          <p14:tracePt t="12648" x="5819775" y="1804988"/>
          <p14:tracePt t="12665" x="5862638" y="1804988"/>
          <p14:tracePt t="12681" x="5876925" y="1819275"/>
          <p14:tracePt t="12698" x="5910263" y="1838325"/>
          <p14:tracePt t="12715" x="5953125" y="1885950"/>
          <p14:tracePt t="12731" x="5995988" y="1919288"/>
          <p14:tracePt t="12748" x="6034088" y="1962150"/>
          <p14:tracePt t="12765" x="6105525" y="2057400"/>
          <p14:tracePt t="12781" x="6181725" y="2157413"/>
          <p14:tracePt t="12798" x="6234113" y="2238375"/>
          <p14:tracePt t="12815" x="6281738" y="2309813"/>
          <p14:tracePt t="12831" x="6338888" y="2409825"/>
          <p14:tracePt t="12848" x="6381750" y="2462213"/>
          <p14:tracePt t="12864" x="6419850" y="2647950"/>
          <p14:tracePt t="12881" x="6438900" y="2790825"/>
          <p14:tracePt t="12898" x="6457950" y="2962275"/>
          <p14:tracePt t="12915" x="6500813" y="3152775"/>
          <p14:tracePt t="12931" x="6519863" y="3309938"/>
          <p14:tracePt t="12948" x="6581775" y="3533775"/>
          <p14:tracePt t="12965" x="6672263" y="3890963"/>
          <p14:tracePt t="12981" x="6777038" y="4257675"/>
          <p14:tracePt t="12998" x="6862763" y="4567238"/>
          <p14:tracePt t="13014" x="6915150" y="4776788"/>
          <p14:tracePt t="13031" x="6924675" y="4905375"/>
          <p14:tracePt t="13048" x="6924675" y="5010150"/>
          <p14:tracePt t="13064" x="6886575" y="5076825"/>
          <p14:tracePt t="13081" x="6843713" y="5172075"/>
          <p14:tracePt t="13098" x="6738938" y="5257800"/>
          <p14:tracePt t="13115" x="6657975" y="5329238"/>
          <p14:tracePt t="13131" x="6538913" y="5438775"/>
          <p14:tracePt t="13148" x="6424613" y="5524500"/>
          <p14:tracePt t="13165" x="6338888" y="5638800"/>
          <p14:tracePt t="13181" x="6243638" y="5724525"/>
          <p14:tracePt t="13198" x="6162675" y="5862638"/>
          <p14:tracePt t="13215" x="6096000" y="5986463"/>
          <p14:tracePt t="13218" x="6072188" y="6034088"/>
          <p14:tracePt t="13231" x="6048375" y="6067425"/>
          <p14:tracePt t="13248" x="6010275" y="6096000"/>
          <p14:tracePt t="13265" x="5967413" y="6096000"/>
          <p14:tracePt t="13281" x="5895975" y="6096000"/>
          <p14:tracePt t="13298" x="5810250" y="6091238"/>
          <p14:tracePt t="13316" x="5676900" y="6062663"/>
          <p14:tracePt t="13342" x="5495925" y="6034088"/>
          <p14:tracePt t="13353" x="5357813" y="5986463"/>
          <p14:tracePt t="13365" x="5305425" y="5967413"/>
          <p14:tracePt t="13381" x="5205413" y="5929313"/>
          <p14:tracePt t="13398" x="5153025" y="5886450"/>
          <p14:tracePt t="13414" x="5110163" y="5838825"/>
          <p14:tracePt t="13431" x="5086350" y="5786438"/>
          <p14:tracePt t="13434" x="5072063" y="5753100"/>
          <p14:tracePt t="13448" x="5053013" y="5686425"/>
          <p14:tracePt t="13465" x="5000625" y="5534025"/>
          <p14:tracePt t="13482" x="4991100" y="5429250"/>
          <p14:tracePt t="13511" x="4929188" y="5205413"/>
          <p14:tracePt t="13522" x="4910138" y="5024438"/>
          <p14:tracePt t="13535" x="4900613" y="4948238"/>
          <p14:tracePt t="13548" x="4848225" y="4705350"/>
          <p14:tracePt t="13564" x="4814888" y="4471988"/>
          <p14:tracePt t="13581" x="4786313" y="4267200"/>
          <p14:tracePt t="13598" x="4767263" y="4124325"/>
          <p14:tracePt t="13601" x="4767263" y="4048125"/>
          <p14:tracePt t="13615" x="4757738" y="3971925"/>
          <p14:tracePt t="13631" x="4757738" y="3805238"/>
          <p14:tracePt t="13648" x="4757738" y="3605213"/>
          <p14:tracePt t="13649" x="4762500" y="3500438"/>
          <p14:tracePt t="13664" x="4791075" y="3319463"/>
          <p14:tracePt t="13681" x="4843463" y="3148013"/>
          <p14:tracePt t="13698" x="4891088" y="2990850"/>
          <p14:tracePt t="13715" x="4953000" y="2828925"/>
          <p14:tracePt t="13732" x="5010150" y="2681288"/>
          <p14:tracePt t="13749" x="5057775" y="2557463"/>
          <p14:tracePt t="13765" x="5105400" y="2457450"/>
          <p14:tracePt t="13782" x="5148263" y="2424113"/>
          <p14:tracePt t="13786" x="5172075" y="2400300"/>
          <p14:tracePt t="13798" x="5205413" y="2366963"/>
          <p14:tracePt t="13816" x="5267325" y="2333625"/>
          <p14:tracePt t="13826" x="5367338" y="2281238"/>
          <p14:tracePt t="13843" x="5462588" y="2195513"/>
          <p14:tracePt t="13854" x="5486400" y="2162175"/>
          <p14:tracePt t="13865" x="5534025" y="2124075"/>
          <p14:tracePt t="13881" x="5567363" y="2095500"/>
          <p14:tracePt t="13898" x="5586413" y="2085975"/>
          <p14:tracePt t="13914" x="5600700" y="2085975"/>
          <p14:tracePt t="13933" x="5614988" y="2085975"/>
          <p14:tracePt t="13948" x="5624513" y="2085975"/>
          <p14:tracePt t="13965" x="5638800" y="2085975"/>
          <p14:tracePt t="13981" x="5667375" y="2085975"/>
          <p14:tracePt t="13998" x="5734050" y="2138363"/>
          <p14:tracePt t="14016" x="5781675" y="2185988"/>
          <p14:tracePt t="14038" x="5867400" y="2262188"/>
          <p14:tracePt t="14049" x="5886450" y="2276475"/>
          <p14:tracePt t="14065" x="5981700" y="2405063"/>
          <p14:tracePt t="14082" x="6029325" y="2514600"/>
          <p14:tracePt t="14093" x="6053138" y="2562225"/>
          <p14:tracePt t="14111" x="6100763" y="2671763"/>
          <p14:tracePt t="14121" x="6148388" y="2771775"/>
          <p14:tracePt t="14132" x="6176963" y="2838450"/>
          <p14:tracePt t="14138" x="6186488" y="2905125"/>
          <p14:tracePt t="14149" x="6186488" y="2967038"/>
          <p14:tracePt t="14165" x="6234113" y="3138488"/>
          <p14:tracePt t="14170" x="6243638" y="3219450"/>
          <p14:tracePt t="14183" x="6243638" y="3305175"/>
          <p14:tracePt t="14198" x="6253163" y="3438525"/>
          <p14:tracePt t="14200" x="6262688" y="3514725"/>
          <p14:tracePt t="14216" x="6272213" y="3590925"/>
          <p14:tracePt t="14222" x="6272213" y="3690938"/>
          <p14:tracePt t="14236" x="6272213" y="3857625"/>
          <p14:tracePt t="14248" x="6272213" y="3948113"/>
          <p14:tracePt t="14250" x="6272213" y="4010025"/>
          <p14:tracePt t="14264" x="6272213" y="4114800"/>
          <p14:tracePt t="14281" x="6272213" y="4229100"/>
          <p14:tracePt t="14298" x="6272213" y="4348163"/>
          <p14:tracePt t="14315" x="6257925" y="4500563"/>
          <p14:tracePt t="14331" x="6219825" y="4633913"/>
          <p14:tracePt t="14348" x="6191250" y="4757738"/>
          <p14:tracePt t="14365" x="6167438" y="4862513"/>
          <p14:tracePt t="14382" x="6129338" y="4986338"/>
          <p14:tracePt t="14385" x="6110288" y="5062538"/>
          <p14:tracePt t="14398" x="6086475" y="5143500"/>
          <p14:tracePt t="14414" x="6057900" y="5286375"/>
          <p14:tracePt t="14431" x="6024563" y="5386388"/>
          <p14:tracePt t="14434" x="6010275" y="5405438"/>
          <p14:tracePt t="14448" x="6000750" y="5438775"/>
          <p14:tracePt t="14464" x="5957888" y="5519738"/>
          <p14:tracePt t="14481" x="5934075" y="5595938"/>
          <p14:tracePt t="14498" x="5905500" y="5657850"/>
          <p14:tracePt t="14514" x="5895975" y="5691188"/>
          <p14:tracePt t="14531" x="5876925" y="5734050"/>
          <p14:tracePt t="14548" x="5848350" y="5753100"/>
          <p14:tracePt t="14564" x="5848350" y="5762625"/>
          <p14:tracePt t="14581" x="5838825" y="5781675"/>
          <p14:tracePt t="14598" x="5834063" y="5786438"/>
          <p14:tracePt t="14614" x="5829300" y="5791200"/>
          <p14:tracePt t="14631" x="5810250" y="5791200"/>
          <p14:tracePt t="14633" x="5805488" y="5791200"/>
          <p14:tracePt t="14648" x="5795963" y="5791200"/>
          <p14:tracePt t="14652" x="5767388" y="5791200"/>
          <p14:tracePt t="14664" x="5715000" y="5772150"/>
          <p14:tracePt t="14681" x="5657850" y="5767388"/>
          <p14:tracePt t="14698" x="5605463" y="5757863"/>
          <p14:tracePt t="14714" x="5567363" y="5757863"/>
          <p14:tracePt t="14731" x="5529263" y="5757863"/>
          <p14:tracePt t="14748" x="5510213" y="5757863"/>
          <p14:tracePt t="14764" x="5481638" y="5757863"/>
          <p14:tracePt t="14781" x="5472113" y="5757863"/>
          <p14:tracePt t="14843" x="5467350" y="5753100"/>
          <p14:tracePt t="14864" x="5462588" y="5748338"/>
          <p14:tracePt t="14876" x="5462588" y="5734050"/>
          <p14:tracePt t="14883" x="5462588" y="5729288"/>
          <p14:tracePt t="14899" x="5462588" y="5719763"/>
          <p14:tracePt t="14916" x="5462588" y="5710238"/>
          <p14:tracePt t="14973" x="5462588" y="5705475"/>
          <p14:tracePt t="15049" x="5462588" y="5700713"/>
          <p14:tracePt t="15058" x="5462588" y="5691188"/>
          <p14:tracePt t="15066" x="5462588" y="5686425"/>
          <p14:tracePt t="15081" x="5462588" y="5672138"/>
          <p14:tracePt t="15098" x="5472113" y="5657850"/>
          <p14:tracePt t="15114" x="5472113" y="5614988"/>
          <p14:tracePt t="15131" x="5472113" y="5572125"/>
          <p14:tracePt t="15148" x="5472113" y="5514975"/>
          <p14:tracePt t="15165" x="5472113" y="5372100"/>
          <p14:tracePt t="15182" x="5472113" y="5210175"/>
          <p14:tracePt t="15198" x="5472113" y="4800600"/>
          <p14:tracePt t="15215" x="5472113" y="4257675"/>
          <p14:tracePt t="15217" x="5472113" y="4024313"/>
          <p14:tracePt t="15231" x="5472113" y="3814763"/>
          <p14:tracePt t="15248" x="5472113" y="3519488"/>
          <p14:tracePt t="15264" x="5481638" y="3338513"/>
          <p14:tracePt t="15267" x="5500688" y="3224213"/>
          <p14:tracePt t="15281" x="5576888" y="2962275"/>
          <p14:tracePt t="15298" x="5638800" y="2757488"/>
          <p14:tracePt t="15314" x="5667375" y="2671763"/>
          <p14:tracePt t="15331" x="5667375" y="2652713"/>
          <p14:tracePt t="15348" x="5667375" y="2628900"/>
          <p14:tracePt t="15364" x="5667375" y="2605088"/>
          <p14:tracePt t="15381" x="5672138" y="2581275"/>
          <p14:tracePt t="15398" x="5681663" y="2524125"/>
          <p14:tracePt t="15415" x="5686425" y="2390775"/>
          <p14:tracePt t="15417" x="5686425" y="2352675"/>
          <p14:tracePt t="15431" x="5686425" y="2290763"/>
          <p14:tracePt t="15448" x="5686425" y="2233613"/>
          <p14:tracePt t="15450" x="5686425" y="2205038"/>
          <p14:tracePt t="15464" x="5686425" y="2114550"/>
          <p14:tracePt t="15481" x="5624513" y="1981200"/>
          <p14:tracePt t="15498" x="5548313" y="1843088"/>
          <p14:tracePt t="15515" x="5457825" y="1714500"/>
          <p14:tracePt t="15531" x="5367338" y="1643063"/>
          <p14:tracePt t="15548" x="5305425" y="1619250"/>
          <p14:tracePt t="15564" x="5281613" y="1619250"/>
          <p14:tracePt t="15581" x="5272088" y="1619250"/>
          <p14:tracePt t="15598" x="5262563" y="1624013"/>
          <p14:tracePt t="15601" x="5262563" y="1628775"/>
          <p14:tracePt t="15614" x="5248275" y="1643063"/>
          <p14:tracePt t="15631" x="5229225" y="1652588"/>
          <p14:tracePt t="15636" x="5224463" y="1657350"/>
          <p14:tracePt t="15648" x="5219700" y="1662113"/>
          <p14:tracePt t="15664" x="5205413" y="1685925"/>
          <p14:tracePt t="15681" x="5205413" y="1690688"/>
          <p14:tracePt t="15698" x="5205413" y="1704975"/>
          <p14:tracePt t="15714" x="5205413" y="1709738"/>
          <p14:tracePt t="15731" x="5205413" y="1733550"/>
          <p14:tracePt t="15748" x="5205413" y="1747838"/>
          <p14:tracePt t="15764" x="5214938" y="1781175"/>
          <p14:tracePt t="15781" x="5214938" y="1790700"/>
          <p14:tracePt t="15798" x="5224463" y="1809750"/>
          <p14:tracePt t="15814" x="5248275" y="1857375"/>
          <p14:tracePt t="15831" x="5253038" y="1885950"/>
          <p14:tracePt t="15848" x="5267325" y="1900238"/>
          <p14:tracePt t="15864" x="5267325" y="1909763"/>
          <p14:tracePt t="15881" x="5276850" y="1928813"/>
          <p14:tracePt t="15898" x="5295900" y="1938338"/>
          <p14:tracePt t="15914" x="5305425" y="1947863"/>
          <p14:tracePt t="15932" x="5362575" y="1995488"/>
          <p14:tracePt t="15948" x="5405438" y="2024063"/>
          <p14:tracePt t="15964" x="5519738" y="2071688"/>
          <p14:tracePt t="15981" x="5624513" y="2090738"/>
          <p14:tracePt t="15998" x="5710238" y="2133600"/>
          <p14:tracePt t="16014" x="5776913" y="2147888"/>
          <p14:tracePt t="16017" x="5781675" y="2147888"/>
          <p14:tracePt t="16031" x="5791200" y="2147888"/>
          <p14:tracePt t="16048" x="5795963" y="2147888"/>
          <p14:tracePt t="16064" x="5800725" y="2147888"/>
          <p14:tracePt t="16081" x="5815013" y="2147888"/>
          <p14:tracePt t="16098" x="5848350" y="2147888"/>
          <p14:tracePt t="16114" x="5910263" y="2128838"/>
          <p14:tracePt t="16131" x="6010275" y="2076450"/>
          <p14:tracePt t="16148" x="6100763" y="2009775"/>
          <p14:tracePt t="16164" x="6124575" y="1976438"/>
          <p14:tracePt t="16181" x="6138863" y="1957388"/>
          <p14:tracePt t="16198" x="6148388" y="1933575"/>
          <p14:tracePt t="16214" x="6148388" y="1876425"/>
          <p14:tracePt t="16216" x="6119813" y="1833563"/>
          <p14:tracePt t="16231" x="6091238" y="1800225"/>
          <p14:tracePt t="16248" x="6034088" y="1743075"/>
          <p14:tracePt t="16264" x="5919788" y="1700213"/>
          <p14:tracePt t="16281" x="5810250" y="1671638"/>
          <p14:tracePt t="16298" x="5729288" y="1666875"/>
          <p14:tracePt t="16314" x="5638800" y="1666875"/>
          <p14:tracePt t="16331" x="5548313" y="1666875"/>
          <p14:tracePt t="16347" x="5486400" y="1676400"/>
          <p14:tracePt t="16364" x="5424488" y="1700213"/>
          <p14:tracePt t="16381" x="5367338" y="1752600"/>
          <p14:tracePt t="16398" x="5319713" y="1800225"/>
          <p14:tracePt t="16400" x="5305425" y="1814513"/>
          <p14:tracePt t="16414" x="5305425" y="1828800"/>
          <p14:tracePt t="16431" x="5295900" y="1862138"/>
          <p14:tracePt t="16433" x="5286375" y="1881188"/>
          <p14:tracePt t="16448" x="5286375" y="1909763"/>
          <p14:tracePt t="16464" x="5286375" y="1966913"/>
          <p14:tracePt t="16481" x="5286375" y="2085975"/>
          <p14:tracePt t="16497" x="5314950" y="2157413"/>
          <p14:tracePt t="16514" x="5362575" y="2224088"/>
          <p14:tracePt t="16531" x="5400675" y="2290763"/>
          <p14:tracePt t="16548" x="5429250" y="2314575"/>
          <p14:tracePt t="16564" x="5467350" y="2343150"/>
          <p14:tracePt t="16625" x="5472113" y="2343150"/>
          <p14:tracePt t="16634" x="5476875" y="2343150"/>
          <p14:tracePt t="16641" x="5491163" y="2343150"/>
          <p14:tracePt t="16649" x="5500688" y="2338388"/>
          <p14:tracePt t="16664" x="5562600" y="2324100"/>
          <p14:tracePt t="16682" x="5672138" y="2286000"/>
          <p14:tracePt t="16698" x="5805488" y="2247900"/>
          <p14:tracePt t="16715" x="5895975" y="2195513"/>
          <p14:tracePt t="16731" x="5943600" y="2166938"/>
          <p14:tracePt t="16748" x="5948363" y="2157413"/>
          <p14:tracePt t="16765" x="5943600" y="2114550"/>
          <p14:tracePt t="16771" x="5929313" y="2076450"/>
          <p14:tracePt t="16791" x="5891213" y="2038350"/>
          <p14:tracePt t="16798" x="5848350" y="2000250"/>
          <p14:tracePt t="16814" x="5757863" y="1938338"/>
          <p14:tracePt t="16831" x="5638800" y="1909763"/>
          <p14:tracePt t="16848" x="5543550" y="1890713"/>
          <p14:tracePt t="16864" x="5438775" y="1876425"/>
          <p14:tracePt t="16881" x="5414963" y="1876425"/>
          <p14:tracePt t="16922" x="5405438" y="1876425"/>
          <p14:tracePt t="16937" x="5400675" y="1876425"/>
          <p14:tracePt t="16961" x="5400675" y="1881188"/>
          <p14:tracePt t="16970" x="5400675" y="1885950"/>
          <p14:tracePt t="16986" x="5400675" y="1900238"/>
          <p14:tracePt t="17049" x="5400675" y="1905000"/>
          <p14:tracePt t="17450" x="5400675" y="1914525"/>
          <p14:tracePt t="17458" x="5405438" y="1928813"/>
          <p14:tracePt t="17467" x="5410200" y="1933575"/>
          <p14:tracePt t="17481" x="5424488" y="1966913"/>
          <p14:tracePt t="17498" x="5453063" y="2014538"/>
          <p14:tracePt t="17514" x="5467350" y="2062163"/>
          <p14:tracePt t="17531" x="5500688" y="2157413"/>
          <p14:tracePt t="17548" x="5514975" y="2181225"/>
          <p14:tracePt t="17587" x="5514975" y="2190750"/>
          <p14:tracePt t="17618" x="5514975" y="2195513"/>
          <p14:tracePt t="17625" x="5524500" y="2209800"/>
          <p14:tracePt t="17633" x="5524500" y="2214563"/>
          <p14:tracePt t="17648" x="5524500" y="2228850"/>
          <p14:tracePt t="17664" x="5529263" y="2266950"/>
          <p14:tracePt t="17666" x="5529263" y="2281238"/>
          <p14:tracePt t="17681" x="5562600" y="2352675"/>
          <p14:tracePt t="17698" x="5586413" y="2424113"/>
          <p14:tracePt t="17714" x="5624513" y="2533650"/>
          <p14:tracePt t="17731" x="5662613" y="2609850"/>
          <p14:tracePt t="17748" x="5686425" y="2643188"/>
          <p14:tracePt t="17764" x="5686425" y="2662238"/>
          <p14:tracePt t="17781" x="5686425" y="2681288"/>
          <p14:tracePt t="17798" x="5686425" y="2695575"/>
          <p14:tracePt t="17814" x="5686425" y="2700338"/>
          <p14:tracePt t="17836" x="5686425" y="2714625"/>
          <p14:tracePt t="17850" x="5676900" y="2719388"/>
          <p14:tracePt t="17864" x="5672138" y="2738438"/>
          <p14:tracePt t="17867" x="5672138" y="2743200"/>
          <p14:tracePt t="17881" x="5662613" y="2776538"/>
          <p14:tracePt t="17897" x="5662613" y="2843213"/>
          <p14:tracePt t="17914" x="5662613" y="2905125"/>
          <p14:tracePt t="17931" x="5662613" y="2938463"/>
          <p14:tracePt t="17947" x="5662613" y="2962275"/>
          <p14:tracePt t="17964" x="5662613" y="2976563"/>
          <p14:tracePt t="17981" x="5662613" y="2986088"/>
          <p14:tracePt t="17997" x="5653088" y="3000375"/>
          <p14:tracePt t="18014" x="5648325" y="3024188"/>
          <p14:tracePt t="18031" x="5648325" y="3057525"/>
          <p14:tracePt t="18047" x="5648325" y="3076575"/>
          <p14:tracePt t="18064" x="5643563" y="3081338"/>
          <p14:tracePt t="18081" x="5638800" y="3086100"/>
          <p14:tracePt t="18098" x="5629275" y="3100388"/>
          <p14:tracePt t="18114" x="5624513" y="3105150"/>
          <p14:tracePt t="18131" x="5619750" y="3109913"/>
          <p14:tracePt t="18148" x="5614988" y="3109913"/>
          <p14:tracePt t="18164" x="5605463" y="3109913"/>
          <p14:tracePt t="18181" x="5591175" y="3109913"/>
          <p14:tracePt t="18244" x="5581650" y="3109913"/>
          <p14:tracePt t="18249" x="5576888" y="3109913"/>
          <p14:tracePt t="18264" x="5572125" y="3105150"/>
          <p14:tracePt t="18281" x="5548313" y="3090863"/>
          <p14:tracePt t="18346" x="5534025" y="3076575"/>
          <p14:tracePt t="18353" x="5529263" y="3071813"/>
          <p14:tracePt t="18364" x="5514975" y="3052763"/>
          <p14:tracePt t="18381" x="5514975" y="3048000"/>
          <p14:tracePt t="18402" x="5514975" y="3038475"/>
          <p14:tracePt t="18414" x="5510213" y="3033713"/>
          <p14:tracePt t="18431" x="5510213" y="3024188"/>
          <p14:tracePt t="18447" x="5510213" y="3000375"/>
          <p14:tracePt t="18464" x="5510213" y="2952750"/>
          <p14:tracePt t="18481" x="5510213" y="2890838"/>
          <p14:tracePt t="18498" x="5505450" y="2881313"/>
          <p14:tracePt t="18514" x="5505450" y="2876550"/>
          <p14:tracePt t="18577" x="5505450" y="2871788"/>
          <p14:tracePt t="18587" x="5510213" y="2871788"/>
          <p14:tracePt t="18593" x="5519738" y="2871788"/>
          <p14:tracePt t="18603" x="5524500" y="2871788"/>
          <p14:tracePt t="18614" x="5543550" y="2871788"/>
          <p14:tracePt t="18631" x="5576888" y="2881313"/>
          <p14:tracePt t="18648" x="5638800" y="2900363"/>
          <p14:tracePt t="18664" x="5676900" y="2905125"/>
          <p14:tracePt t="18681" x="5738813" y="2914650"/>
          <p14:tracePt t="18697" x="5753100" y="2914650"/>
          <p14:tracePt t="18816" x="5757863" y="2914650"/>
          <p14:tracePt t="18828" x="5757863" y="2905125"/>
          <p14:tracePt t="18851" x="5757863" y="2900363"/>
          <p14:tracePt t="18867" x="5757863" y="2895600"/>
          <p14:tracePt t="18874" x="5757863" y="2890838"/>
          <p14:tracePt t="18889" x="5757863" y="2876550"/>
          <p14:tracePt t="18898" x="5748338" y="2871788"/>
          <p14:tracePt t="18914" x="5676900" y="2847975"/>
          <p14:tracePt t="18931" x="5581650" y="2824163"/>
          <p14:tracePt t="18948" x="5472113" y="2795588"/>
          <p14:tracePt t="18964" x="5400675" y="2786063"/>
          <p14:tracePt t="18981" x="5376863" y="2786063"/>
          <p14:tracePt t="18997" x="5372100" y="2786063"/>
          <p14:tracePt t="19031" x="5367338" y="2786063"/>
          <p14:tracePt t="19047" x="5348288" y="2790825"/>
          <p14:tracePt t="19049" x="5338763" y="2800350"/>
          <p14:tracePt t="19064" x="5334000" y="2805113"/>
          <p14:tracePt t="19081" x="5314950" y="2828925"/>
          <p14:tracePt t="19097" x="5310188" y="2838450"/>
          <p14:tracePt t="19114" x="5300663" y="2847975"/>
          <p14:tracePt t="19131" x="5286375" y="2881313"/>
          <p14:tracePt t="19147" x="5257800" y="2914650"/>
          <p14:tracePt t="19164" x="5253038" y="2943225"/>
          <p14:tracePt t="19181" x="5253038" y="2952750"/>
          <p14:tracePt t="19197" x="5253038" y="2957513"/>
          <p14:tracePt t="19214" x="5253038" y="2962275"/>
          <p14:tracePt t="19231" x="5253038" y="2971800"/>
          <p14:tracePt t="19275" x="5253038" y="2981325"/>
          <p14:tracePt t="19282" x="5272088" y="3000375"/>
          <p14:tracePt t="19289" x="5286375" y="3005138"/>
          <p14:tracePt t="19305" x="5291138" y="3009900"/>
          <p14:tracePt t="19314" x="5319713" y="3024188"/>
          <p14:tracePt t="19331" x="5372100" y="3038475"/>
          <p14:tracePt t="19347" x="5395913" y="3048000"/>
          <p14:tracePt t="19364" x="5419725" y="3052763"/>
          <p14:tracePt t="19381" x="5438775" y="3057525"/>
          <p14:tracePt t="19398" x="5472113" y="3057525"/>
          <p14:tracePt t="19414" x="5481638" y="3057525"/>
          <p14:tracePt t="19431" x="5491163" y="3057525"/>
          <p14:tracePt t="19447" x="5505450" y="3057525"/>
          <p14:tracePt t="19464" x="5529263" y="3057525"/>
          <p14:tracePt t="19481" x="5681663" y="3057525"/>
          <p14:tracePt t="19497" x="5786438" y="3067050"/>
          <p14:tracePt t="19514" x="5857875" y="3067050"/>
          <p14:tracePt t="19531" x="5876925" y="3067050"/>
          <p14:tracePt t="19547" x="5881688" y="3067050"/>
          <p14:tracePt t="19564" x="5886450" y="3062288"/>
          <p14:tracePt t="19581" x="5886450" y="3038475"/>
          <p14:tracePt t="19597" x="5886450" y="3028950"/>
          <p14:tracePt t="19614" x="5876925" y="3000375"/>
          <p14:tracePt t="19617" x="5853113" y="2971800"/>
          <p14:tracePt t="19631" x="5838825" y="2957513"/>
          <p14:tracePt t="19647" x="5786438" y="2919413"/>
          <p14:tracePt t="19650" x="5776913" y="2914650"/>
          <p14:tracePt t="19664" x="5753100" y="2914650"/>
          <p14:tracePt t="19665" x="5738813" y="2900363"/>
          <p14:tracePt t="19680" x="5700713" y="2886075"/>
          <p14:tracePt t="19697" x="5672138" y="2871788"/>
          <p14:tracePt t="19714" x="5629275" y="2867025"/>
          <p14:tracePt t="19731" x="5572125" y="2867025"/>
          <p14:tracePt t="19747" x="5538788" y="2867025"/>
          <p14:tracePt t="19764" x="5500688" y="2867025"/>
          <p14:tracePt t="19780" x="5476875" y="2867025"/>
          <p14:tracePt t="19798" x="5472113" y="2867025"/>
          <p14:tracePt t="19814" x="5457825" y="2876550"/>
          <p14:tracePt t="19831" x="5453063" y="2886075"/>
          <p14:tracePt t="19847" x="5453063" y="2900363"/>
          <p14:tracePt t="19864" x="5448300" y="2933700"/>
          <p14:tracePt t="19881" x="5438775" y="2976563"/>
          <p14:tracePt t="19897" x="5438775" y="2986088"/>
          <p14:tracePt t="19914" x="5438775" y="2990850"/>
          <p14:tracePt t="20017" x="5438775" y="2995613"/>
          <p14:tracePt t="20050" x="5443538" y="2995613"/>
          <p14:tracePt t="20057" x="5448300" y="2995613"/>
          <p14:tracePt t="20076" x="5453063" y="2995613"/>
          <p14:tracePt t="20081" x="5457825" y="2995613"/>
          <p14:tracePt t="20097" x="5462588" y="2995613"/>
          <p14:tracePt t="20114" x="5472113" y="2990850"/>
          <p14:tracePt t="20147" x="5495925" y="2986088"/>
          <p14:tracePt t="20164" x="5505450" y="2981325"/>
          <p14:tracePt t="20180" x="5505450" y="2967038"/>
          <p14:tracePt t="20308" x="5495925" y="2967038"/>
          <p14:tracePt t="20316" x="5491163" y="2967038"/>
          <p14:tracePt t="20331" x="5467350" y="2967038"/>
          <p14:tracePt t="20347" x="5448300" y="2967038"/>
          <p14:tracePt t="20381" x="5438775" y="2967038"/>
          <p14:tracePt t="20397" x="5429250" y="2967038"/>
          <p14:tracePt t="20414" x="5405438" y="2967038"/>
          <p14:tracePt t="20418" x="5391150" y="2967038"/>
          <p14:tracePt t="20431" x="5381625" y="2967038"/>
          <p14:tracePt t="20447" x="5338763" y="2952750"/>
          <p14:tracePt t="20464" x="5295900" y="2947988"/>
          <p14:tracePt t="20465" x="5291138" y="2947988"/>
          <p14:tracePt t="20481" x="5286375" y="2947988"/>
          <p14:tracePt t="20506" x="5281613" y="2947988"/>
          <p14:tracePt t="20514" x="5276850" y="2947988"/>
          <p14:tracePt t="20530" x="5262563" y="2947988"/>
          <p14:tracePt t="20547" x="5243513" y="2962275"/>
          <p14:tracePt t="20564" x="5210175" y="2990850"/>
          <p14:tracePt t="20580" x="5205413" y="2995613"/>
          <p14:tracePt t="20597" x="5200650" y="3000375"/>
          <p14:tracePt t="20699" x="5200650" y="3014663"/>
          <p14:tracePt t="20706" x="5200650" y="3019425"/>
          <p14:tracePt t="20714" x="5214938" y="3024188"/>
          <p14:tracePt t="20731" x="5238750" y="3033713"/>
          <p14:tracePt t="20747" x="5248275" y="3038475"/>
          <p14:tracePt t="20764" x="5267325" y="3062288"/>
          <p14:tracePt t="20781" x="5295900" y="3105150"/>
          <p14:tracePt t="20797" x="5391150" y="3281363"/>
          <p14:tracePt t="20814" x="5510213" y="3424238"/>
          <p14:tracePt t="20831" x="5595938" y="3524250"/>
          <p14:tracePt t="20847" x="5629275" y="3548063"/>
          <p14:tracePt t="20914" x="5614988" y="3538538"/>
          <p14:tracePt t="20930" x="5600700" y="3509963"/>
          <p14:tracePt t="20937" x="5600700" y="3505200"/>
          <p14:tracePt t="20953" x="5600700" y="3490913"/>
          <p14:tracePt t="20969" x="5600700" y="3471863"/>
          <p14:tracePt t="20980" x="5600700" y="3467100"/>
          <p14:tracePt t="20997" x="5600700" y="3443288"/>
          <p14:tracePt t="21014" x="5600700" y="3357563"/>
          <p14:tracePt t="21031" x="5600700" y="3290888"/>
          <p14:tracePt t="21033" x="5600700" y="3262313"/>
          <p14:tracePt t="21047" x="5600700" y="3238500"/>
          <p14:tracePt t="21049" x="5600700" y="3233738"/>
          <p14:tracePt t="21064" x="5600700" y="3228975"/>
          <p14:tracePt t="21080" x="5600700" y="3214688"/>
          <p14:tracePt t="21114" x="5600700" y="3195638"/>
          <p14:tracePt t="21131" x="5600700" y="3190875"/>
          <p14:tracePt t="21251" x="5600700" y="3195638"/>
          <p14:tracePt t="21261" x="5600700" y="3200400"/>
          <p14:tracePt t="21273" x="5600700" y="3219450"/>
          <p14:tracePt t="21280" x="5600700" y="3248025"/>
          <p14:tracePt t="21297" x="5600700" y="3271838"/>
          <p14:tracePt t="21314" x="5600700" y="3295650"/>
          <p14:tracePt t="21330" x="5600700" y="3338513"/>
          <p14:tracePt t="21347" x="5600700" y="3424238"/>
          <p14:tracePt t="21364" x="5600700" y="3467100"/>
          <p14:tracePt t="21380" x="5600700" y="3486150"/>
          <p14:tracePt t="21546" x="5586413" y="3481388"/>
          <p14:tracePt t="21561" x="5586413" y="3471863"/>
          <p14:tracePt t="21569" x="5586413" y="3467100"/>
          <p14:tracePt t="21581" x="5586413" y="3462338"/>
          <p14:tracePt t="21602" x="5581650" y="3448050"/>
          <p14:tracePt t="21617" x="5581650" y="3443288"/>
          <p14:tracePt t="21631" x="5581650" y="3438525"/>
          <p14:tracePt t="21647" x="5576888" y="3419475"/>
          <p14:tracePt t="21680" x="5576888" y="3414713"/>
          <p14:tracePt t="21697" x="5576888" y="3390900"/>
          <p14:tracePt t="21714" x="5576888" y="3376613"/>
          <p14:tracePt t="21730" x="5576888" y="3357563"/>
          <p14:tracePt t="21747" x="5576888" y="3348038"/>
          <p14:tracePt t="21764" x="5576888" y="3328988"/>
          <p14:tracePt t="21780" x="5576888" y="3314700"/>
          <p14:tracePt t="21797" x="5576888" y="3295650"/>
          <p14:tracePt t="21814" x="5576888" y="3257550"/>
          <p14:tracePt t="21831" x="5576888" y="3233738"/>
          <p14:tracePt t="21847" x="5576888" y="3176588"/>
          <p14:tracePt t="21850" x="5576888" y="3162300"/>
          <p14:tracePt t="21864" x="5576888" y="3138488"/>
          <p14:tracePt t="21880" x="5576888" y="3119438"/>
          <p14:tracePt t="21897" x="5576888" y="3105150"/>
          <p14:tracePt t="21914" x="5576888" y="3086100"/>
          <p14:tracePt t="21930" x="5576888" y="3081338"/>
          <p14:tracePt t="21964" x="5581650" y="3081338"/>
          <p14:tracePt t="21980" x="5581650" y="3076575"/>
          <p14:tracePt t="22017" x="5581650" y="3062288"/>
          <p14:tracePt t="22065" x="5581650" y="3057525"/>
          <p14:tracePt t="22091" x="5581650" y="3048000"/>
          <p14:tracePt t="22097" x="5567363" y="3048000"/>
          <p14:tracePt t="22105" x="5548313" y="3038475"/>
          <p14:tracePt t="22114" x="5519738" y="3033713"/>
          <p14:tracePt t="22130" x="5491163" y="3024188"/>
          <p14:tracePt t="22227" x="5491163" y="3033713"/>
          <p14:tracePt t="22232" x="5500688" y="3033713"/>
          <p14:tracePt t="22247" x="5519738" y="3038475"/>
          <p14:tracePt t="22264" x="5543550" y="3043238"/>
          <p14:tracePt t="22266" x="5581650" y="3052763"/>
          <p14:tracePt t="22280" x="5629275" y="3057525"/>
          <p14:tracePt t="22297" x="5681663" y="3067050"/>
          <p14:tracePt t="22314" x="5686425" y="3067050"/>
          <p14:tracePt t="22401" x="5691188" y="3071813"/>
          <p14:tracePt t="22410" x="5691188" y="3076575"/>
          <p14:tracePt t="22418" x="5686425" y="3076575"/>
          <p14:tracePt t="22430" x="5686425" y="3090863"/>
          <p14:tracePt t="22447" x="5681663" y="3100388"/>
          <p14:tracePt t="22451" x="5667375" y="3119438"/>
          <p14:tracePt t="22464" x="5653088" y="3138488"/>
          <p14:tracePt t="22480" x="5638800" y="3167063"/>
          <p14:tracePt t="22497" x="5619750" y="3195638"/>
          <p14:tracePt t="22514" x="5614988" y="3209925"/>
          <p14:tracePt t="22530" x="5610225" y="3224213"/>
          <p14:tracePt t="22547" x="5610225" y="3228975"/>
          <p14:tracePt t="22593" x="5610225" y="3238500"/>
          <p14:tracePt t="22609" x="5610225" y="3243263"/>
          <p14:tracePt t="22619" x="5610225" y="3252788"/>
          <p14:tracePt t="22634" x="5610225" y="3257550"/>
          <p14:tracePt t="22640" x="5610225" y="3267075"/>
          <p14:tracePt t="22650" x="5610225" y="3271838"/>
          <p14:tracePt t="22664" x="5610225" y="3286125"/>
          <p14:tracePt t="22680" x="5610225" y="3295650"/>
          <p14:tracePt t="22697" x="5629275" y="3324225"/>
          <p14:tracePt t="22714" x="5648325" y="3357563"/>
          <p14:tracePt t="22730" x="5676900" y="3400425"/>
          <p14:tracePt t="22747" x="5705475" y="3429000"/>
          <p14:tracePt t="22764" x="5724525" y="3438525"/>
          <p14:tracePt t="22841" x="5729288" y="3438525"/>
          <p14:tracePt t="22852" x="5729288" y="3433763"/>
          <p14:tracePt t="22858" x="5729288" y="3419475"/>
          <p14:tracePt t="22868" x="5729288" y="3414713"/>
          <p14:tracePt t="22880" x="5729288" y="3338513"/>
          <p14:tracePt t="22897" x="5734050" y="3276600"/>
          <p14:tracePt t="22914" x="5734050" y="3238500"/>
          <p14:tracePt t="22930" x="5743575" y="3209925"/>
          <p14:tracePt t="22947" x="5748338" y="3200400"/>
          <p14:tracePt t="23033" x="5753100" y="3205163"/>
          <p14:tracePt t="23041" x="5753100" y="3228975"/>
          <p14:tracePt t="23050" x="5753100" y="3238500"/>
          <p14:tracePt t="23064" x="5757863" y="3252788"/>
          <p14:tracePt t="23080" x="5772150" y="3305175"/>
          <p14:tracePt t="23097" x="5776913" y="3352800"/>
          <p14:tracePt t="23114" x="5786438" y="3362325"/>
          <p14:tracePt t="23291" x="5776913" y="3357563"/>
          <p14:tracePt t="23298" x="5757863" y="3343275"/>
          <p14:tracePt t="23314" x="5738813" y="3324225"/>
          <p14:tracePt t="23330" x="5715000" y="3300413"/>
          <p14:tracePt t="23347" x="5681663" y="3262313"/>
          <p14:tracePt t="23364" x="5648325" y="3190875"/>
          <p14:tracePt t="23380" x="5610225" y="3128963"/>
          <p14:tracePt t="23397" x="5576888" y="3062288"/>
          <p14:tracePt t="23414" x="5567363" y="3052763"/>
          <p14:tracePt t="23546" x="5548313" y="3048000"/>
          <p14:tracePt t="23556" x="5534025" y="3033713"/>
          <p14:tracePt t="23567" x="5529263" y="3033713"/>
          <p14:tracePt t="23580" x="5481638" y="3028950"/>
          <p14:tracePt t="23597" x="5386388" y="3009900"/>
          <p14:tracePt t="23614" x="5314950" y="2995613"/>
          <p14:tracePt t="23630" x="5224463" y="2986088"/>
          <p14:tracePt t="23634" x="5200650" y="2971800"/>
          <p14:tracePt t="23647" x="5143500" y="2971800"/>
          <p14:tracePt t="23664" x="5033963" y="2962275"/>
          <p14:tracePt t="23680" x="4967288" y="2962275"/>
          <p14:tracePt t="23697" x="4805363" y="2962275"/>
          <p14:tracePt t="23714" x="4624388" y="2962275"/>
          <p14:tracePt t="23730" x="4486275" y="2962275"/>
          <p14:tracePt t="23747" x="4405313" y="2967038"/>
          <p14:tracePt t="23764" x="4386263" y="2981325"/>
          <p14:tracePt t="23780" x="4367213" y="2990850"/>
          <p14:tracePt t="23797" x="4362450" y="3000375"/>
          <p14:tracePt t="23814" x="4357688" y="3048000"/>
          <p14:tracePt t="23830" x="4329113" y="3105150"/>
          <p14:tracePt t="23847" x="4319588" y="3133725"/>
          <p14:tracePt t="23864" x="4314825" y="3152775"/>
          <p14:tracePt t="23880" x="4314825" y="3186113"/>
          <p14:tracePt t="23897" x="4314825" y="3300413"/>
          <p14:tracePt t="23914" x="4319588" y="3362325"/>
          <p14:tracePt t="23930" x="4319588" y="3371850"/>
          <p14:tracePt t="23947" x="4324350" y="3395663"/>
          <p14:tracePt t="23963" x="4333875" y="3476625"/>
          <p14:tracePt t="23980" x="4348163" y="3571875"/>
          <p14:tracePt t="23997" x="4357688" y="3605213"/>
          <p14:tracePt t="24014" x="4357688" y="3619500"/>
          <p14:tracePt t="24030" x="4357688" y="3624263"/>
          <p14:tracePt t="24047" x="4357688" y="3633788"/>
          <p14:tracePt t="24048" x="4362450" y="3643313"/>
          <p14:tracePt t="24063" x="4362450" y="3652838"/>
          <p14:tracePt t="24080" x="4391025" y="3676650"/>
          <p14:tracePt t="24097" x="4410075" y="3719513"/>
          <p14:tracePt t="24113" x="4452938" y="3762375"/>
          <p14:tracePt t="24130" x="4486275" y="3800475"/>
          <p14:tracePt t="24147" x="4505325" y="3824288"/>
          <p14:tracePt t="24163" x="4538663" y="3862388"/>
          <p14:tracePt t="24180" x="4624388" y="3943350"/>
          <p14:tracePt t="24197" x="4738688" y="4019550"/>
          <p14:tracePt t="24214" x="4772025" y="4043363"/>
          <p14:tracePt t="24230" x="4829175" y="4095750"/>
          <p14:tracePt t="24247" x="4943475" y="4171950"/>
          <p14:tracePt t="24249" x="5010150" y="4200525"/>
          <p14:tracePt t="24263" x="5100638" y="4229100"/>
          <p14:tracePt t="24280" x="5253038" y="4300538"/>
          <p14:tracePt t="24297" x="5338763" y="4357688"/>
          <p14:tracePt t="24313" x="5381625" y="4438650"/>
          <p14:tracePt t="24330" x="5429250" y="4548188"/>
          <p14:tracePt t="24347" x="5443538" y="4643438"/>
          <p14:tracePt t="24363" x="5462588" y="4724400"/>
          <p14:tracePt t="24380" x="5476875" y="4781550"/>
          <p14:tracePt t="24397" x="5476875" y="4786313"/>
          <p14:tracePt t="24530" x="5481638" y="4781550"/>
          <p14:tracePt t="24546" x="5486400" y="4776788"/>
          <p14:tracePt t="24561" x="5486400" y="4772025"/>
          <p14:tracePt t="24569" x="5486400" y="4767263"/>
          <p14:tracePt t="24580" x="5491163" y="4757738"/>
          <p14:tracePt t="24597" x="5505450" y="4743450"/>
          <p14:tracePt t="24613" x="5514975" y="4743450"/>
          <p14:tracePt t="24630" x="5529263" y="4729163"/>
          <p14:tracePt t="24647" x="5543550" y="4719638"/>
          <p14:tracePt t="24651" x="5572125" y="4719638"/>
          <p14:tracePt t="24663" x="5605463" y="4710113"/>
          <p14:tracePt t="24666" x="5667375" y="4710113"/>
          <p14:tracePt t="24680" x="5734050" y="4700588"/>
          <p14:tracePt t="24682" x="5800725" y="4691063"/>
          <p14:tracePt t="24697" x="5915025" y="4691063"/>
          <p14:tracePt t="24713" x="5948363" y="4672013"/>
          <p14:tracePt t="24730" x="5953125" y="4672013"/>
          <p14:tracePt t="24765" x="5957888" y="4672013"/>
          <p14:tracePt t="24780" x="5957888" y="4686300"/>
          <p14:tracePt t="24797" x="5957888" y="4738688"/>
          <p14:tracePt t="24813" x="5957888" y="4776788"/>
          <p14:tracePt t="24830" x="5957888" y="4795838"/>
          <p14:tracePt t="24847" x="5957888" y="4819650"/>
          <p14:tracePt t="24850" x="5953125" y="4833938"/>
          <p14:tracePt t="24863" x="5953125" y="4843463"/>
          <p14:tracePt t="24883" x="5838825" y="4852988"/>
          <p14:tracePt t="24907" x="5667375" y="4810125"/>
          <p14:tracePt t="24923" x="5553075" y="4772025"/>
          <p14:tracePt t="24933" x="5524500" y="4757738"/>
          <p14:tracePt t="24949" x="5467350" y="4729163"/>
          <p14:tracePt t="24958" x="5448300" y="4714875"/>
          <p14:tracePt t="24972" x="5419725" y="4700588"/>
          <p14:tracePt t="24981" x="5419725" y="4681538"/>
          <p14:tracePt t="24999" x="5419725" y="4662488"/>
          <p14:tracePt t="25003" x="5419725" y="4657725"/>
          <p14:tracePt t="25013" x="5419725" y="4638675"/>
          <p14:tracePt t="25031" x="5419725" y="4581525"/>
          <p14:tracePt t="25040" x="5419725" y="4562475"/>
          <p14:tracePt t="25041" x="5419725" y="4543425"/>
          <p14:tracePt t="25055" x="5419725" y="4514850"/>
          <p14:tracePt t="25063" x="5419725" y="4491038"/>
          <p14:tracePt t="25082" x="5457825" y="4452938"/>
          <p14:tracePt t="25090" x="5462588" y="4443413"/>
          <p14:tracePt t="25140" x="5472113" y="4443413"/>
          <p14:tracePt t="25155" x="5495925" y="4443413"/>
          <p14:tracePt t="25163" x="5505450" y="4443413"/>
          <p14:tracePt t="25180" x="5557838" y="4457700"/>
          <p14:tracePt t="25197" x="5619750" y="4495800"/>
          <p14:tracePt t="25213" x="5695950" y="4557713"/>
          <p14:tracePt t="25230" x="5738813" y="4614863"/>
          <p14:tracePt t="25248" x="5753100" y="4676775"/>
          <p14:tracePt t="25270" x="5753100" y="4781550"/>
          <p14:tracePt t="25274" x="5753100" y="4800600"/>
          <p14:tracePt t="25283" x="5753100" y="4814888"/>
          <p14:tracePt t="25297" x="5753100" y="4838700"/>
          <p14:tracePt t="25314" x="5753100" y="4857750"/>
          <p14:tracePt t="25330" x="5715000" y="4857750"/>
          <p14:tracePt t="25348" x="5638800" y="4857750"/>
          <p14:tracePt t="25372" x="5505450" y="4852988"/>
          <p14:tracePt t="25384" x="5457825" y="4843463"/>
          <p14:tracePt t="25398" x="5348288" y="4814888"/>
          <p14:tracePt t="25413" x="5286375" y="4795838"/>
          <p14:tracePt t="25431" x="5243513" y="4767263"/>
          <p14:tracePt t="25455" x="5219700" y="4724400"/>
          <p14:tracePt t="25463" x="5219700" y="4714875"/>
          <p14:tracePt t="25481" x="5219700" y="4686300"/>
          <p14:tracePt t="25497" x="5219700" y="4643438"/>
          <p14:tracePt t="25515" x="5267325" y="4586288"/>
          <p14:tracePt t="25535" x="5343525" y="4562475"/>
          <p14:tracePt t="25547" x="5500688" y="4514850"/>
          <p14:tracePt t="25563" x="5667375" y="4514850"/>
          <p14:tracePt t="25580" x="5829300" y="4514850"/>
          <p14:tracePt t="25597" x="5900738" y="4514850"/>
          <p14:tracePt t="25613" x="5910263" y="4514850"/>
          <p14:tracePt t="25630" x="5915025" y="4514850"/>
          <p14:tracePt t="25647" x="5924550" y="4533900"/>
          <p14:tracePt t="25650" x="5934075" y="4557713"/>
          <p14:tracePt t="25663" x="5948363" y="4614863"/>
          <p14:tracePt t="25680" x="5972175" y="4667250"/>
          <p14:tracePt t="25697" x="5981700" y="4767263"/>
          <p14:tracePt t="25713" x="5981700" y="4824413"/>
          <p14:tracePt t="25730" x="5981700" y="4872038"/>
          <p14:tracePt t="25747" x="5972175" y="4914900"/>
          <p14:tracePt t="25763" x="5943600" y="4943475"/>
          <p14:tracePt t="25780" x="5915025" y="4962525"/>
          <p14:tracePt t="25797" x="5876925" y="4972050"/>
          <p14:tracePt t="25813" x="5824538" y="4972050"/>
          <p14:tracePt t="25830" x="5748338" y="4972050"/>
          <p14:tracePt t="25847" x="5634038" y="4972050"/>
          <p14:tracePt t="25863" x="5472113" y="4914900"/>
          <p14:tracePt t="25869" x="5419725" y="4895850"/>
          <p14:tracePt t="25880" x="5338763" y="4876800"/>
          <p14:tracePt t="25897" x="5219700" y="4814888"/>
          <p14:tracePt t="25913" x="5205413" y="4786313"/>
          <p14:tracePt t="25930" x="5200650" y="4772025"/>
          <p14:tracePt t="25947" x="5200650" y="4752975"/>
          <p14:tracePt t="25964" x="5210175" y="4695825"/>
          <p14:tracePt t="25980" x="5233988" y="4610100"/>
          <p14:tracePt t="25997" x="5281613" y="4572000"/>
          <p14:tracePt t="26013" x="5319713" y="4529138"/>
          <p14:tracePt t="26030" x="5400675" y="4505325"/>
          <p14:tracePt t="26047" x="5505450" y="4486275"/>
          <p14:tracePt t="26063" x="5581650" y="4486275"/>
          <p14:tracePt t="26080" x="5610225" y="4486275"/>
          <p14:tracePt t="26097" x="5638800" y="4505325"/>
          <p14:tracePt t="26114" x="5662613" y="4557713"/>
          <p14:tracePt t="26130" x="5710238" y="4614863"/>
          <p14:tracePt t="26147" x="5743575" y="4667250"/>
          <p14:tracePt t="26163" x="5762625" y="4695825"/>
          <p14:tracePt t="26180" x="5776913" y="4738688"/>
          <p14:tracePt t="26197" x="5815013" y="4776788"/>
          <p14:tracePt t="26213" x="5815013" y="4810125"/>
          <p14:tracePt t="26230" x="5815013" y="4814888"/>
          <p14:tracePt t="26247" x="5815013" y="4824413"/>
          <p14:tracePt t="26263" x="5772150" y="4833938"/>
          <p14:tracePt t="26280" x="5672138" y="4833938"/>
          <p14:tracePt t="26282" x="5619750" y="4833938"/>
          <p14:tracePt t="26297" x="5505450" y="4829175"/>
          <p14:tracePt t="26313" x="5395913" y="4800600"/>
          <p14:tracePt t="26330" x="5334000" y="4776788"/>
          <p14:tracePt t="26346" x="5314950" y="4757738"/>
          <p14:tracePt t="26363" x="5310188" y="4743450"/>
          <p14:tracePt t="26380" x="5310188" y="4700588"/>
          <p14:tracePt t="26397" x="5310188" y="4676775"/>
          <p14:tracePt t="26413" x="5334000" y="4633913"/>
          <p14:tracePt t="26431" x="5386388" y="4595813"/>
          <p14:tracePt t="26447" x="5481638" y="4567238"/>
          <p14:tracePt t="26463" x="5619750" y="4557713"/>
          <p14:tracePt t="26481" x="5776913" y="4548188"/>
          <p14:tracePt t="26497" x="5843588" y="4548188"/>
          <p14:tracePt t="26513" x="5862638" y="4548188"/>
          <p14:tracePt t="26530" x="5867400" y="4548188"/>
          <p14:tracePt t="26547" x="5881688" y="4576763"/>
          <p14:tracePt t="26563" x="5900738" y="4648200"/>
          <p14:tracePt t="26580" x="5910263" y="4738688"/>
          <p14:tracePt t="26597" x="5910263" y="4795838"/>
          <p14:tracePt t="26613" x="5910263" y="4838700"/>
          <p14:tracePt t="26630" x="5910263" y="4848225"/>
          <p14:tracePt t="26647" x="5905500" y="4867275"/>
          <p14:tracePt t="26650" x="5891213" y="4867275"/>
          <p14:tracePt t="26663" x="5881688" y="4872038"/>
          <p14:tracePt t="26680" x="5843588" y="4872038"/>
          <p14:tracePt t="26697" x="5748338" y="4872038"/>
          <p14:tracePt t="26713" x="5653088" y="4872038"/>
          <p14:tracePt t="26730" x="5538788" y="4857750"/>
          <p14:tracePt t="26747" x="5414963" y="4829175"/>
          <p14:tracePt t="26763" x="5319713" y="4795838"/>
          <p14:tracePt t="26780" x="5276850" y="4772025"/>
          <p14:tracePt t="26797" x="5272088" y="4762500"/>
          <p14:tracePt t="26813" x="5272088" y="4752975"/>
          <p14:tracePt t="26830" x="5272088" y="4714875"/>
          <p14:tracePt t="26847" x="5295900" y="4662488"/>
          <p14:tracePt t="26863" x="5338763" y="4624388"/>
          <p14:tracePt t="26881" x="5429250" y="4543425"/>
          <p14:tracePt t="26897" x="5500688" y="4524375"/>
          <p14:tracePt t="26913" x="5557838" y="4510088"/>
          <p14:tracePt t="26930" x="5586413" y="4510088"/>
          <p14:tracePt t="26947" x="5591175" y="4510088"/>
          <p14:tracePt t="26963" x="5600700" y="4510088"/>
          <p14:tracePt t="26980" x="5624513" y="4567238"/>
          <p14:tracePt t="26996" x="5643563" y="4629150"/>
          <p14:tracePt t="27013" x="5653088" y="4652963"/>
          <p14:tracePt t="27030" x="5653088" y="4695825"/>
          <p14:tracePt t="27047" x="5653088" y="4752975"/>
          <p14:tracePt t="27063" x="5653088" y="4810125"/>
          <p14:tracePt t="27080" x="5648325" y="4852988"/>
          <p14:tracePt t="27082" x="5629275" y="4872038"/>
          <p14:tracePt t="27097" x="5614988" y="4876800"/>
          <p14:tracePt t="27113" x="5586413" y="4876800"/>
          <p14:tracePt t="27130" x="5519738" y="4876800"/>
          <p14:tracePt t="27147" x="5448300" y="4876800"/>
          <p14:tracePt t="27163" x="5348288" y="4857750"/>
          <p14:tracePt t="27180" x="5224463" y="4829175"/>
          <p14:tracePt t="27197" x="5153025" y="4819650"/>
          <p14:tracePt t="27213" x="5138738" y="4810125"/>
          <p14:tracePt t="27230" x="5138738" y="4791075"/>
          <p14:tracePt t="27247" x="5138738" y="4757738"/>
          <p14:tracePt t="27263" x="5157788" y="4691063"/>
          <p14:tracePt t="27281" x="5233988" y="4610100"/>
          <p14:tracePt t="27290" x="5338763" y="4548188"/>
          <p14:tracePt t="27308" x="5486400" y="4500563"/>
          <p14:tracePt t="27316" x="5586413" y="4491038"/>
          <p14:tracePt t="27330" x="5715000" y="4491038"/>
          <p14:tracePt t="27346" x="5867400" y="4491038"/>
          <p14:tracePt t="27363" x="5929313" y="4491038"/>
          <p14:tracePt t="27380" x="5929313" y="4500563"/>
          <p14:tracePt t="27397" x="5929313" y="4514850"/>
          <p14:tracePt t="27413" x="5929313" y="4524375"/>
          <p14:tracePt t="27430" x="5929313" y="4552950"/>
          <p14:tracePt t="27447" x="5929313" y="4610100"/>
          <p14:tracePt t="27463" x="5929313" y="4662488"/>
          <p14:tracePt t="27466" x="5924550" y="4691063"/>
          <p14:tracePt t="27480" x="5910263" y="4710113"/>
          <p14:tracePt t="27496" x="5891213" y="4757738"/>
          <p14:tracePt t="27514" x="5876925" y="4772025"/>
          <p14:tracePt t="27530" x="5853113" y="4772025"/>
          <p14:tracePt t="27547" x="5829300" y="4772025"/>
          <p14:tracePt t="27563" x="5762625" y="4772025"/>
          <p14:tracePt t="27580" x="5705475" y="4772025"/>
          <p14:tracePt t="27596" x="5634038" y="4772025"/>
          <p14:tracePt t="27613" x="5557838" y="4767263"/>
          <p14:tracePt t="27630" x="5529263" y="4757738"/>
          <p14:tracePt t="27646" x="5510213" y="4724400"/>
          <p14:tracePt t="27663" x="5505450" y="4714875"/>
          <p14:tracePt t="27667" x="5500688" y="4700588"/>
          <p14:tracePt t="27680" x="5500688" y="4695825"/>
          <p14:tracePt t="27696" x="5491163" y="4681538"/>
          <p14:tracePt t="27713" x="5491163" y="4657725"/>
          <p14:tracePt t="27730" x="5481638" y="4614863"/>
          <p14:tracePt t="27746" x="5476875" y="4581525"/>
          <p14:tracePt t="27763" x="5457825" y="4538663"/>
          <p14:tracePt t="27780" x="5457825" y="4500563"/>
          <p14:tracePt t="27796" x="5457825" y="4491038"/>
          <p14:tracePt t="27813" x="5467350" y="4486275"/>
          <p14:tracePt t="27830" x="5505450" y="4486275"/>
          <p14:tracePt t="27847" x="5581650" y="4486275"/>
          <p14:tracePt t="27863" x="5638800" y="4486275"/>
          <p14:tracePt t="27866" x="5686425" y="4491038"/>
          <p14:tracePt t="27880" x="5734050" y="4519613"/>
          <p14:tracePt t="27884" x="5776913" y="4543425"/>
          <p14:tracePt t="27896" x="5843588" y="4595813"/>
          <p14:tracePt t="27913" x="5857875" y="4619625"/>
          <p14:tracePt t="27930" x="5862638" y="4662488"/>
          <p14:tracePt t="27947" x="5862638" y="4700588"/>
          <p14:tracePt t="27963" x="5862638" y="4714875"/>
          <p14:tracePt t="27980" x="5834063" y="4757738"/>
          <p14:tracePt t="27997" x="5791200" y="4781550"/>
          <p14:tracePt t="28013" x="5738813" y="4805363"/>
          <p14:tracePt t="28030" x="5724525" y="4805363"/>
          <p14:tracePt t="28046" x="5710238" y="4805363"/>
          <p14:tracePt t="28063" x="5700713" y="4805363"/>
          <p14:tracePt t="28065" x="5695950" y="4805363"/>
          <p14:tracePt t="28080" x="5686425" y="4805363"/>
          <p14:tracePt t="28096" x="5653088" y="4805363"/>
          <p14:tracePt t="28113" x="5634038" y="4805363"/>
          <p14:tracePt t="28130" x="5595938" y="4786313"/>
          <p14:tracePt t="28146" x="5553075" y="4757738"/>
          <p14:tracePt t="28163" x="5495925" y="4719638"/>
          <p14:tracePt t="28180" x="5481638" y="4710113"/>
          <p14:tracePt t="28196" x="5462588" y="4710113"/>
          <p14:tracePt t="28213" x="5448300" y="4695825"/>
          <p14:tracePt t="28241" x="5448300" y="4691063"/>
          <p14:tracePt t="28249" x="5453063" y="4686300"/>
          <p14:tracePt t="28263" x="5462588" y="4686300"/>
          <p14:tracePt t="28280" x="5476875" y="4681538"/>
          <p14:tracePt t="28282" x="5491163" y="4676775"/>
          <p14:tracePt t="28296" x="5538788" y="4676775"/>
          <p14:tracePt t="28313" x="5667375" y="4676775"/>
          <p14:tracePt t="28330" x="5772150" y="4676775"/>
          <p14:tracePt t="28347" x="5824538" y="4686300"/>
          <p14:tracePt t="28705" x="5824538" y="4700588"/>
          <p14:tracePt t="28713" x="5824538" y="4705350"/>
          <p14:tracePt t="28721" x="5791200" y="4719638"/>
          <p14:tracePt t="28730" x="5781675" y="4724400"/>
          <p14:tracePt t="28746" x="5743575" y="4733925"/>
          <p14:tracePt t="28780" x="5734050" y="4748213"/>
          <p14:tracePt t="28796" x="5700713" y="4814888"/>
          <p14:tracePt t="28813" x="5695950" y="4824413"/>
          <p14:tracePt t="28898" x="5695950" y="4819650"/>
          <p14:tracePt t="28906" x="5695950" y="4814888"/>
          <p14:tracePt t="28964" x="5695950" y="4810125"/>
          <p14:tracePt t="28970" x="5695950" y="4800600"/>
          <p14:tracePt t="28980" x="5691188" y="4795838"/>
          <p14:tracePt t="28996" x="5686425" y="4786313"/>
          <p14:tracePt t="29081" x="5686425" y="4781550"/>
          <p14:tracePt t="29089" x="5681663" y="4781550"/>
          <p14:tracePt t="29098" x="5662613" y="4776788"/>
          <p14:tracePt t="29113" x="5643563" y="4767263"/>
          <p14:tracePt t="29130" x="5629275" y="4757738"/>
          <p14:tracePt t="29147" x="5614988" y="4757738"/>
          <p14:tracePt t="29163" x="5605463" y="4738688"/>
          <p14:tracePt t="29180" x="5605463" y="4729163"/>
          <p14:tracePt t="29196" x="5605463" y="4719638"/>
          <p14:tracePt t="29275" x="5605463" y="4724400"/>
          <p14:tracePt t="29282" x="5605463" y="4729163"/>
          <p14:tracePt t="29289" x="5605463" y="4733925"/>
          <p14:tracePt t="29297" x="5605463" y="4738688"/>
          <p14:tracePt t="29313" x="5619750" y="4781550"/>
          <p14:tracePt t="29330" x="5634038" y="4833938"/>
          <p14:tracePt t="29346" x="5638800" y="4867275"/>
          <p14:tracePt t="29363" x="5648325" y="4891088"/>
          <p14:tracePt t="29380" x="5686425" y="4962525"/>
          <p14:tracePt t="29396" x="5686425" y="5005388"/>
          <p14:tracePt t="29413" x="5686425" y="5062538"/>
          <p14:tracePt t="29430" x="5729288" y="5219700"/>
          <p14:tracePt t="29446" x="5753100" y="5300663"/>
          <p14:tracePt t="29463" x="5767388" y="5343525"/>
          <p14:tracePt t="29464" x="5767388" y="5353050"/>
          <p14:tracePt t="29480" x="5767388" y="5357813"/>
          <p14:tracePt t="29496" x="5767388" y="5372100"/>
          <p14:tracePt t="29749" x="5767388" y="5357813"/>
          <p14:tracePt t="29758" x="5772150" y="5353050"/>
          <p14:tracePt t="29772" x="5776913" y="5343525"/>
          <p14:tracePt t="29780" x="5776913" y="5338763"/>
          <p14:tracePt t="29796" x="5795963" y="5319713"/>
          <p14:tracePt t="29813" x="5795963" y="5286375"/>
          <p14:tracePt t="29830" x="5805488" y="5262563"/>
          <p14:tracePt t="29846" x="5805488" y="5248275"/>
          <p14:tracePt t="29863" x="5810250" y="5243513"/>
          <p14:tracePt t="29882" x="5810250" y="5238750"/>
          <p14:tracePt t="29896" x="5810250" y="5233988"/>
          <p14:tracePt t="29913" x="5810250" y="5214938"/>
          <p14:tracePt t="29946" x="5810250" y="5200650"/>
          <p14:tracePt t="29980" x="5795963" y="5210175"/>
          <p14:tracePt t="29996" x="5791200" y="5224463"/>
          <p14:tracePt t="30013" x="5772150" y="5272088"/>
          <p14:tracePt t="30030" x="5748338" y="5314950"/>
          <p14:tracePt t="30046" x="5724525" y="5367338"/>
          <p14:tracePt t="30063" x="5681663" y="5395913"/>
          <p14:tracePt t="30065" x="5672138" y="5414963"/>
          <p14:tracePt t="30080" x="5657850" y="5438775"/>
          <p14:tracePt t="30096" x="5643563" y="5505450"/>
          <p14:tracePt t="30113" x="5643563" y="5510213"/>
          <p14:tracePt t="30187" x="5638800" y="5524500"/>
          <p14:tracePt t="30194" x="5634038" y="5524500"/>
          <p14:tracePt t="30201" x="5619750" y="5524500"/>
          <p14:tracePt t="30213" x="5581650" y="5519738"/>
          <p14:tracePt t="30230" x="5514975" y="5514975"/>
          <p14:tracePt t="30246" x="5438775" y="5500688"/>
          <p14:tracePt t="30263" x="5391150" y="5500688"/>
          <p14:tracePt t="30281" x="5367338" y="5500688"/>
          <p14:tracePt t="30315" x="5362575" y="5500688"/>
          <p14:tracePt t="30323" x="5362575" y="5505450"/>
          <p14:tracePt t="30330" x="5362575" y="5534025"/>
          <p14:tracePt t="30346" x="5357813" y="5595938"/>
          <p14:tracePt t="30363" x="5319713" y="5738813"/>
          <p14:tracePt t="30380" x="5319713" y="5838825"/>
          <p14:tracePt t="30396" x="5319713" y="5862638"/>
          <p14:tracePt t="30433" x="5319713" y="5867400"/>
          <p14:tracePt t="30446" x="5319713" y="5872163"/>
          <p14:tracePt t="30463" x="5348288" y="5891213"/>
          <p14:tracePt t="30480" x="5510213" y="5929313"/>
          <p14:tracePt t="30481" x="5586413" y="5938838"/>
          <p14:tracePt t="30496" x="5653088" y="5957888"/>
          <p14:tracePt t="30513" x="5886450" y="6000750"/>
          <p14:tracePt t="30530" x="5972175" y="6000750"/>
          <p14:tracePt t="30546" x="5991225" y="6000750"/>
          <p14:tracePt t="30563" x="6000750" y="5976938"/>
          <p14:tracePt t="30580" x="6010275" y="5943600"/>
          <p14:tracePt t="30596" x="6015038" y="5886450"/>
          <p14:tracePt t="30601" x="6015038" y="5867400"/>
          <p14:tracePt t="30613" x="6024563" y="5848350"/>
          <p14:tracePt t="30630" x="6024563" y="5795963"/>
          <p14:tracePt t="30646" x="6024563" y="5748338"/>
          <p14:tracePt t="30663" x="6024563" y="5672138"/>
          <p14:tracePt t="30666" x="6019800" y="5634038"/>
          <p14:tracePt t="30679" x="5995988" y="5610225"/>
          <p14:tracePt t="30696" x="5967413" y="5581650"/>
          <p14:tracePt t="30700" x="5948363" y="5562600"/>
          <p14:tracePt t="30713" x="5934075" y="5543550"/>
          <p14:tracePt t="30729" x="5857875" y="5529263"/>
          <p14:tracePt t="30746" x="5795963" y="5519738"/>
          <p14:tracePt t="30763" x="5719763" y="5519738"/>
          <p14:tracePt t="30780" x="5629275" y="5519738"/>
          <p14:tracePt t="30796" x="5562600" y="5524500"/>
          <p14:tracePt t="30813" x="5534025" y="5534025"/>
          <p14:tracePt t="30830" x="5529263" y="5562600"/>
          <p14:tracePt t="30846" x="5529263" y="5610225"/>
          <p14:tracePt t="30863" x="5529263" y="5653088"/>
          <p14:tracePt t="30880" x="5529263" y="5681663"/>
          <p14:tracePt t="30896" x="5529263" y="5724525"/>
          <p14:tracePt t="30913" x="5634038" y="5800725"/>
          <p14:tracePt t="30929" x="5719763" y="5843588"/>
          <p14:tracePt t="30946" x="5753100" y="5843588"/>
          <p14:tracePt t="30963" x="5767388" y="5843588"/>
          <p14:tracePt t="30996" x="5772150" y="5843588"/>
          <p14:tracePt t="31355" x="5772150" y="5838825"/>
          <p14:tracePt t="31361" x="5772150" y="5829300"/>
          <p14:tracePt t="31369" x="5772150" y="5824538"/>
          <p14:tracePt t="31379" x="5762625" y="5805488"/>
          <p14:tracePt t="31396" x="5757863" y="5781675"/>
          <p14:tracePt t="31413" x="5729288" y="5762625"/>
          <p14:tracePt t="31429" x="5700713" y="5719763"/>
          <p14:tracePt t="31446" x="5667375" y="5634038"/>
          <p14:tracePt t="31463" x="5648325" y="5557838"/>
          <p14:tracePt t="31464" x="5634038" y="5534025"/>
          <p14:tracePt t="31480" x="5624513" y="5524500"/>
          <p14:tracePt t="31496" x="5610225" y="5514975"/>
          <p14:tracePt t="31931" x="5610225" y="5510213"/>
          <p14:tracePt t="31948" x="5610225" y="5505450"/>
          <p14:tracePt t="31955" x="5610225" y="5500688"/>
          <p14:tracePt t="31963" x="5610225" y="5495925"/>
          <p14:tracePt t="31979" x="5605463" y="5491163"/>
          <p14:tracePt t="31996" x="5605463" y="5481638"/>
          <p14:tracePt t="32098" x="5605463" y="5491163"/>
          <p14:tracePt t="32113" x="5605463" y="5519738"/>
          <p14:tracePt t="32122" x="5605463" y="5567363"/>
          <p14:tracePt t="32129" x="5605463" y="5605463"/>
          <p14:tracePt t="32146" x="5614988" y="5700713"/>
          <p14:tracePt t="32163" x="5624513" y="5772150"/>
          <p14:tracePt t="32179" x="5634038" y="5824538"/>
          <p14:tracePt t="32217" x="5634038" y="5834063"/>
          <p14:tracePt t="32229" x="5634038" y="5838825"/>
          <p14:tracePt t="32246" x="5634038" y="5891213"/>
          <p14:tracePt t="32264" x="5634038" y="5972175"/>
          <p14:tracePt t="32282" x="5648325" y="6010275"/>
          <p14:tracePt t="32296" x="5648325" y="6029325"/>
          <p14:tracePt t="32313" x="5653088" y="6057900"/>
          <p14:tracePt t="32329" x="5653088" y="6076950"/>
          <p14:tracePt t="32346" x="5653088" y="6086475"/>
          <p14:tracePt t="32363" x="5653088" y="6096000"/>
          <p14:tracePt t="32379" x="5653088" y="6138863"/>
          <p14:tracePt t="32396" x="5653088" y="6210300"/>
          <p14:tracePt t="32413" x="5653088" y="6315075"/>
          <p14:tracePt t="32429" x="5648325" y="6396038"/>
          <p14:tracePt t="32446" x="5648325" y="6462713"/>
          <p14:tracePt t="32463" x="5648325" y="6472238"/>
          <p14:tracePt t="32595" x="5648325" y="6467475"/>
          <p14:tracePt t="32602" x="5643563" y="6453188"/>
          <p14:tracePt t="32613" x="5634038" y="6438900"/>
          <p14:tracePt t="32629" x="5629275" y="6429375"/>
          <p14:tracePt t="32873" x="5629275" y="6424613"/>
          <p14:tracePt t="32884" x="5629275" y="6415088"/>
          <p14:tracePt t="32889" x="5624513" y="6410325"/>
          <p14:tracePt t="32899" x="5624513" y="6391275"/>
          <p14:tracePt t="32913" x="5610225" y="6310313"/>
          <p14:tracePt t="32929" x="5595938" y="6267450"/>
          <p14:tracePt t="32946" x="5595938" y="6191250"/>
          <p14:tracePt t="32963" x="5595938" y="6110288"/>
          <p14:tracePt t="32979" x="5595938" y="6081713"/>
          <p14:tracePt t="32996" x="5595938" y="6072188"/>
          <p14:tracePt t="33013" x="5595938" y="6057900"/>
          <p14:tracePt t="33029" x="5595938" y="6034088"/>
          <p14:tracePt t="33032" x="5595938" y="6019800"/>
          <p14:tracePt t="33046" x="5595938" y="6000750"/>
          <p14:tracePt t="33063" x="5595938" y="5976938"/>
          <p14:tracePt t="33299" x="5595938" y="5972175"/>
          <p14:tracePt t="33309" x="5591175" y="5972175"/>
          <p14:tracePt t="33323" x="5586413" y="5991225"/>
          <p14:tracePt t="33330" x="5576888" y="6019800"/>
          <p14:tracePt t="33346" x="5567363" y="6100763"/>
          <p14:tracePt t="33363" x="5567363" y="6148388"/>
          <p14:tracePt t="33379" x="5567363" y="6186488"/>
          <p14:tracePt t="33396" x="5567363" y="6200775"/>
          <p14:tracePt t="33457" x="5567363" y="6210300"/>
          <p14:tracePt t="33465" x="5567363" y="6215063"/>
          <p14:tracePt t="33473" x="5567363" y="6219825"/>
          <p14:tracePt t="33481" x="5567363" y="6229350"/>
          <p14:tracePt t="33496" x="5567363" y="6234113"/>
          <p14:tracePt t="33513" x="5562600" y="6243638"/>
          <p14:tracePt t="33652" x="5562600" y="6253163"/>
          <p14:tracePt t="33754" x="5557838" y="6253163"/>
          <p14:tracePt t="33769" x="5548313" y="6253163"/>
          <p14:tracePt t="33778" x="5534025" y="6253163"/>
          <p14:tracePt t="33784" x="5524500" y="6253163"/>
          <p14:tracePt t="33801" x="5495925" y="6253163"/>
          <p14:tracePt t="33813" x="5481638" y="6253163"/>
          <p14:tracePt t="33829" x="5472113" y="6248400"/>
          <p14:tracePt t="33981" x="5462588" y="6248400"/>
          <p14:tracePt t="33994" x="5457825" y="6248400"/>
          <p14:tracePt t="34001" x="5438775" y="6248400"/>
          <p14:tracePt t="34012" x="5434013" y="6248400"/>
          <p14:tracePt t="34029" x="5391150" y="6234113"/>
          <p14:tracePt t="34046" x="5324475" y="6186488"/>
          <p14:tracePt t="34048" x="5267325" y="6157913"/>
          <p14:tracePt t="34062" x="5262563" y="6153150"/>
          <p14:tracePt t="34079" x="5224463" y="6124575"/>
          <p14:tracePt t="34096" x="5210175" y="6105525"/>
          <p14:tracePt t="34113" x="5210175" y="6100763"/>
          <p14:tracePt t="34129" x="5210175" y="6076950"/>
          <p14:tracePt t="34146" x="5219700" y="5986463"/>
          <p14:tracePt t="34163" x="5281613" y="5805488"/>
          <p14:tracePt t="34179" x="5367338" y="5605463"/>
          <p14:tracePt t="34196" x="5438775" y="5443538"/>
          <p14:tracePt t="34213" x="5438775" y="5253038"/>
          <p14:tracePt t="34229" x="5438775" y="5124450"/>
          <p14:tracePt t="34246" x="5438775" y="5076825"/>
          <p14:tracePt t="34248" x="5438775" y="5029200"/>
          <p14:tracePt t="34262" x="5438775" y="4976813"/>
          <p14:tracePt t="34279" x="5438775" y="4910138"/>
          <p14:tracePt t="34506" x="5438775" y="4905375"/>
          <p14:tracePt t="34525" x="5438775" y="4900613"/>
          <p14:tracePt t="34533" x="5419725" y="4872038"/>
          <p14:tracePt t="34546" x="5295900" y="4786313"/>
          <p14:tracePt t="34562" x="5167313" y="4724400"/>
          <p14:tracePt t="34579" x="5062538" y="4686300"/>
          <p14:tracePt t="34596" x="5019675" y="4676775"/>
          <p14:tracePt t="34613" x="5014913" y="4667250"/>
          <p14:tracePt t="34651" x="5010150" y="4667250"/>
          <p14:tracePt t="34665" x="4995863" y="4662488"/>
          <p14:tracePt t="34672" x="4953000" y="4638675"/>
          <p14:tracePt t="34682" x="4886325" y="4610100"/>
          <p14:tracePt t="34696" x="4795838" y="4591050"/>
          <p14:tracePt t="34712" x="4533900" y="4510088"/>
          <p14:tracePt t="34729" x="4376738" y="4467225"/>
          <p14:tracePt t="34746" x="4305300" y="4467225"/>
          <p14:tracePt t="34762" x="4295775" y="4467225"/>
          <p14:tracePt t="34798" x="4291013" y="4467225"/>
          <p14:tracePt t="34817" x="4248150" y="4581525"/>
          <p14:tracePt t="34829" x="4219575" y="4648200"/>
          <p14:tracePt t="34846" x="4171950" y="4738688"/>
          <p14:tracePt t="34863" x="4157663" y="4781550"/>
          <p14:tracePt t="34890" x="4138613" y="4905375"/>
          <p14:tracePt t="34903" x="4138613" y="4972050"/>
          <p14:tracePt t="34912" x="4129088" y="5138738"/>
          <p14:tracePt t="34929" x="4129088" y="5267325"/>
          <p14:tracePt t="34946" x="4129088" y="5338763"/>
          <p14:tracePt t="34962" x="4129088" y="5414963"/>
          <p14:tracePt t="34980" x="4129088" y="5505450"/>
          <p14:tracePt t="35003" x="4129088" y="5672138"/>
          <p14:tracePt t="35015" x="4133850" y="5738813"/>
          <p14:tracePt t="35030" x="4143375" y="5867400"/>
          <p14:tracePt t="35051" x="4157663" y="5929313"/>
          <p14:tracePt t="35062" x="4171950" y="5953125"/>
          <p14:tracePt t="35081" x="4210050" y="6005513"/>
          <p14:tracePt t="35103" x="4243388" y="6038850"/>
          <p14:tracePt t="35106" x="4248150" y="6057900"/>
          <p14:tracePt t="35114" x="4252913" y="6062663"/>
          <p14:tracePt t="35174" x="4252913" y="6072188"/>
          <p14:tracePt t="35189" x="4267200" y="6081713"/>
          <p14:tracePt t="35198" x="4271963" y="6086475"/>
          <p14:tracePt t="35212" x="4281488" y="6105525"/>
          <p14:tracePt t="35229" x="4310063" y="6129338"/>
          <p14:tracePt t="35234" x="4314825" y="6134100"/>
          <p14:tracePt t="35246" x="4319588" y="6143625"/>
          <p14:tracePt t="35263" x="4324350" y="6148388"/>
          <p14:tracePt t="35279" x="4329113" y="6153150"/>
          <p14:tracePt t="35296" x="4348163" y="6162675"/>
          <p14:tracePt t="35298" x="4352925" y="6162675"/>
          <p14:tracePt t="35312" x="4438650" y="6172200"/>
          <p14:tracePt t="35329" x="4610100" y="6210300"/>
          <p14:tracePt t="35347" x="4776788" y="6229350"/>
          <p14:tracePt t="35354" x="4857750" y="6238875"/>
          <p14:tracePt t="35380" x="4933950" y="6238875"/>
          <p14:tracePt t="35413" x="4957763" y="6238875"/>
          <p14:tracePt t="35417" x="4981575" y="6238875"/>
          <p14:tracePt t="35431" x="4995863" y="6238875"/>
          <p14:tracePt t="35446" x="5143500" y="6210300"/>
          <p14:tracePt t="35452" x="5243513" y="6210300"/>
          <p14:tracePt t="35463" x="5334000" y="6210300"/>
          <p14:tracePt t="35480" x="5381625" y="6210300"/>
          <p14:tracePt t="35652" x="5386388" y="6210300"/>
          <p14:tracePt t="35657" x="5395913" y="6210300"/>
          <p14:tracePt t="35665" x="5400675" y="6210300"/>
          <p14:tracePt t="35679" x="5405438" y="6210300"/>
          <p14:tracePt t="35696" x="5414963" y="6210300"/>
          <p14:tracePt t="35712" x="5419725" y="6210300"/>
          <p14:tracePt t="35809" x="5434013" y="6215063"/>
          <p14:tracePt t="35837" x="5438775" y="6219825"/>
          <p14:tracePt t="35858" x="5443538" y="6224588"/>
          <p14:tracePt t="35947" x="5448300" y="6229350"/>
          <p14:tracePt t="35954" x="5462588" y="6229350"/>
          <p14:tracePt t="35964" x="5491163" y="6253163"/>
          <p14:tracePt t="35979" x="5538788" y="6253163"/>
          <p14:tracePt t="35996" x="5567363" y="6267450"/>
          <p14:tracePt t="36012" x="5591175" y="6272213"/>
          <p14:tracePt t="36029" x="5600700" y="6276975"/>
          <p14:tracePt t="36219" x="5595938" y="6272213"/>
          <p14:tracePt t="36236" x="5591175" y="6267450"/>
          <p14:tracePt t="36251" x="5586413" y="6253163"/>
          <p14:tracePt t="36262" x="5586413" y="6243638"/>
          <p14:tracePt t="36279" x="5562600" y="6148388"/>
          <p14:tracePt t="36296" x="5543550" y="5995988"/>
          <p14:tracePt t="36312" x="5510213" y="5800725"/>
          <p14:tracePt t="36329" x="5500688" y="5557838"/>
          <p14:tracePt t="36346" x="5500688" y="5429250"/>
          <p14:tracePt t="36362" x="5500688" y="5314950"/>
          <p14:tracePt t="36379" x="5491163" y="5224463"/>
          <p14:tracePt t="36396" x="5457825" y="5167313"/>
          <p14:tracePt t="36412" x="5448300" y="5162550"/>
          <p14:tracePt t="36508" x="5443538" y="5157788"/>
          <p14:tracePt t="36516" x="5429250" y="5119688"/>
          <p14:tracePt t="36529" x="5386388" y="5062538"/>
          <p14:tracePt t="36546" x="5348288" y="5010150"/>
          <p14:tracePt t="36562" x="5329238" y="4967288"/>
          <p14:tracePt t="36579" x="5276850" y="4876800"/>
          <p14:tracePt t="36596" x="5210175" y="4800600"/>
          <p14:tracePt t="36764" x="5210175" y="4795838"/>
          <p14:tracePt t="36778" x="5200650" y="4795838"/>
          <p14:tracePt t="36790" x="5186363" y="4795838"/>
          <p14:tracePt t="36797" x="5157788" y="4795838"/>
          <p14:tracePt t="36812" x="5100638" y="4781550"/>
          <p14:tracePt t="36829" x="5062538" y="4757738"/>
          <p14:tracePt t="36846" x="5038725" y="4748213"/>
          <p14:tracePt t="36862" x="5019675" y="4733925"/>
          <p14:tracePt t="36914" x="5010150" y="4733925"/>
          <p14:tracePt t="36930" x="5005388" y="4733925"/>
          <p14:tracePt t="36937" x="5000625" y="4733925"/>
          <p14:tracePt t="36946" x="4995863" y="4733925"/>
          <p14:tracePt t="36962" x="4972050" y="4733925"/>
          <p14:tracePt t="36979" x="4929188" y="4733925"/>
          <p14:tracePt t="36996" x="4852988" y="4733925"/>
          <p14:tracePt t="37012" x="4757738" y="4700588"/>
          <p14:tracePt t="37029" x="4662488" y="4681538"/>
          <p14:tracePt t="37046" x="4591050" y="4672013"/>
          <p14:tracePt t="37062" x="4586288" y="4672013"/>
          <p14:tracePt t="37160" x="4581525" y="4672013"/>
          <p14:tracePt t="37177" x="4576763" y="4672013"/>
          <p14:tracePt t="37185" x="4572000" y="4672013"/>
          <p14:tracePt t="37195" x="4562475" y="4686300"/>
          <p14:tracePt t="37212" x="4548188" y="4705350"/>
          <p14:tracePt t="37229" x="4543425" y="4710113"/>
          <p14:tracePt t="37245" x="4533900" y="4733925"/>
          <p14:tracePt t="37262" x="4533900" y="4748213"/>
          <p14:tracePt t="37279" x="4519613" y="4762500"/>
          <p14:tracePt t="37281" x="4519613" y="4781550"/>
          <p14:tracePt t="37295" x="4510088" y="4791075"/>
          <p14:tracePt t="37312" x="4491038" y="4838700"/>
          <p14:tracePt t="37315" x="4491038" y="4843463"/>
          <p14:tracePt t="37329" x="4471988" y="4891088"/>
          <p14:tracePt t="37346" x="4467225" y="4924425"/>
          <p14:tracePt t="37362" x="4462463" y="4972050"/>
          <p14:tracePt t="37379" x="4452938" y="5005388"/>
          <p14:tracePt t="37395" x="4452938" y="5029200"/>
          <p14:tracePt t="37412" x="4452938" y="5062538"/>
          <p14:tracePt t="37429" x="4452938" y="5072063"/>
          <p14:tracePt t="37462" x="4452938" y="5081588"/>
          <p14:tracePt t="37479" x="4452938" y="5095875"/>
          <p14:tracePt t="37495" x="4452938" y="5119688"/>
          <p14:tracePt t="37497" x="4452938" y="5157788"/>
          <p14:tracePt t="37512" x="4452938" y="5172075"/>
          <p14:tracePt t="37529" x="4452938" y="5267325"/>
          <p14:tracePt t="37546" x="4452938" y="5276850"/>
          <p14:tracePt t="37562" x="4452938" y="5291138"/>
          <p14:tracePt t="37579" x="4452938" y="5305425"/>
          <p14:tracePt t="37603" x="4452938" y="5314950"/>
          <p14:tracePt t="37619" x="4452938" y="5324475"/>
          <p14:tracePt t="37650" x="4452938" y="5329238"/>
          <p14:tracePt t="37657" x="4452938" y="5334000"/>
          <p14:tracePt t="37666" x="4452938" y="5338763"/>
          <p14:tracePt t="37679" x="4452938" y="5367338"/>
          <p14:tracePt t="37695" x="4452938" y="5443538"/>
          <p14:tracePt t="37712" x="4452938" y="5500688"/>
          <p14:tracePt t="37714" x="4467225" y="5543550"/>
          <p14:tracePt t="37729" x="4481513" y="5600700"/>
          <p14:tracePt t="37745" x="4481513" y="5610225"/>
          <p14:tracePt t="37762" x="4481513" y="5614988"/>
          <p14:tracePt t="37779" x="4481513" y="5653088"/>
          <p14:tracePt t="37795" x="4481513" y="5672138"/>
          <p14:tracePt t="37812" x="4505325" y="5776913"/>
          <p14:tracePt t="37829" x="4524375" y="5867400"/>
          <p14:tracePt t="37845" x="4524375" y="5886450"/>
          <p14:tracePt t="37862" x="4524375" y="5891213"/>
          <p14:tracePt t="37879" x="4524375" y="5905500"/>
          <p14:tracePt t="37905" x="4524375" y="5910263"/>
          <p14:tracePt t="37914" x="4524375" y="5915025"/>
          <p14:tracePt t="37930" x="4524375" y="5919788"/>
          <p14:tracePt t="37946" x="4519613" y="5934075"/>
          <p14:tracePt t="37962" x="4500563" y="5953125"/>
          <p14:tracePt t="37979" x="4486275" y="5962650"/>
          <p14:tracePt t="37995" x="4486275" y="5967413"/>
          <p14:tracePt t="38012" x="4481513" y="5981700"/>
          <p14:tracePt t="38029" x="4476750" y="5995988"/>
          <p14:tracePt t="38046" x="4476750" y="6000750"/>
          <p14:tracePt t="38062" x="4476750" y="6024563"/>
          <p14:tracePt t="38079" x="4476750" y="6043613"/>
          <p14:tracePt t="38145" x="4476750" y="6048375"/>
          <p14:tracePt t="38163" x="4476750" y="6053138"/>
          <p14:tracePt t="38169" x="4476750" y="6057900"/>
          <p14:tracePt t="38179" x="4476750" y="6067425"/>
          <p14:tracePt t="38195" x="4476750" y="6076950"/>
          <p14:tracePt t="38212" x="4476750" y="6081713"/>
          <p14:tracePt t="38229" x="4476750" y="6091238"/>
          <p14:tracePt t="38245" x="4476750" y="6115050"/>
          <p14:tracePt t="38262" x="4476750" y="6119813"/>
          <p14:tracePt t="38279" x="4476750" y="6134100"/>
          <p14:tracePt t="38337" x="4476750" y="6138863"/>
          <p14:tracePt t="38353" x="4481513" y="6143625"/>
          <p14:tracePt t="38377" x="4481513" y="6148388"/>
          <p14:tracePt t="38385" x="4481513" y="6157913"/>
          <p14:tracePt t="38395" x="4491038" y="6157913"/>
          <p14:tracePt t="38412" x="4495800" y="6176963"/>
          <p14:tracePt t="38429" x="4505325" y="6186488"/>
          <p14:tracePt t="38489" x="4510088" y="6200775"/>
          <p14:tracePt t="38497" x="4510088" y="6205538"/>
          <p14:tracePt t="38505" x="4524375" y="6210300"/>
          <p14:tracePt t="38523" x="4529138" y="6215063"/>
          <p14:tracePt t="38577" x="4538663" y="6224588"/>
          <p14:tracePt t="38593" x="4543425" y="6229350"/>
          <p14:tracePt t="38601" x="4552950" y="6229350"/>
          <p14:tracePt t="38612" x="4557713" y="6234113"/>
          <p14:tracePt t="38629" x="4586288" y="6243638"/>
          <p14:tracePt t="38645" x="4672013" y="6276975"/>
          <p14:tracePt t="38662" x="4767263" y="6296025"/>
          <p14:tracePt t="38679" x="4867275" y="6324600"/>
          <p14:tracePt t="38682" x="4895850" y="6329363"/>
          <p14:tracePt t="38695" x="4905375" y="6329363"/>
          <p14:tracePt t="38712" x="4933950" y="6338888"/>
          <p14:tracePt t="38729" x="5048250" y="6343650"/>
          <p14:tracePt t="38745" x="5153025" y="6343650"/>
          <p14:tracePt t="38762" x="5281613" y="6353175"/>
          <p14:tracePt t="38779" x="5386388" y="6362700"/>
          <p14:tracePt t="38795" x="5481638" y="6396038"/>
          <p14:tracePt t="38812" x="5543550" y="6405563"/>
          <p14:tracePt t="38829" x="5553075" y="6405563"/>
          <p14:tracePt t="38845" x="5557838" y="6405563"/>
          <p14:tracePt t="38873" x="5567363" y="6405563"/>
          <p14:tracePt t="38884" x="5572125" y="6405563"/>
          <p14:tracePt t="38895" x="5576888" y="6405563"/>
          <p14:tracePt t="38912" x="5581650" y="6405563"/>
          <p14:tracePt t="39009" x="5586413" y="6405563"/>
          <p14:tracePt t="39017" x="5595938" y="6405563"/>
          <p14:tracePt t="39029" x="5605463" y="6405563"/>
          <p14:tracePt t="39045" x="5610225" y="6405563"/>
          <p14:tracePt t="39425" x="5614988" y="6405563"/>
          <p14:tracePt t="39665" x="5614988" y="6396038"/>
          <p14:tracePt t="39673" x="5619750" y="6391275"/>
          <p14:tracePt t="39689" x="5624513" y="6391275"/>
          <p14:tracePt t="39698" x="5643563" y="6391275"/>
          <p14:tracePt t="39712" x="5657850" y="6391275"/>
          <p14:tracePt t="39728" x="5700713" y="6391275"/>
          <p14:tracePt t="39745" x="5724525" y="6381750"/>
          <p14:tracePt t="39762" x="5824538" y="6381750"/>
          <p14:tracePt t="39778" x="6005513" y="6396038"/>
          <p14:tracePt t="39795" x="6134100" y="6415088"/>
          <p14:tracePt t="39812" x="6162675" y="6415088"/>
          <p14:tracePt t="39898" x="6172200" y="6415088"/>
          <p14:tracePt t="39921" x="6186488" y="6415088"/>
          <p14:tracePt t="39930" x="6243638" y="6415088"/>
          <p14:tracePt t="39938" x="6310313" y="6424613"/>
          <p14:tracePt t="39947" x="6372225" y="6424613"/>
          <p14:tracePt t="39962" x="6419850" y="6434138"/>
          <p14:tracePt t="39978" x="6443663" y="6434138"/>
          <p14:tracePt t="39995" x="6457950" y="6434138"/>
          <p14:tracePt t="40012" x="6472238" y="6434138"/>
          <p14:tracePt t="40028" x="6548438" y="6434138"/>
          <p14:tracePt t="40045" x="6615113" y="6434138"/>
          <p14:tracePt t="40062" x="6638925" y="6434138"/>
          <p14:tracePt t="40078" x="6657975" y="6434138"/>
          <p14:tracePt t="40095" x="6662738" y="6438900"/>
          <p14:tracePt t="40113" x="6667500" y="6438900"/>
          <p14:tracePt t="40129" x="6686550" y="6443663"/>
          <p14:tracePt t="40145" x="6762750" y="6443663"/>
          <p14:tracePt t="40162" x="6824663" y="6443663"/>
          <p14:tracePt t="40179" x="6900863" y="6443663"/>
          <p14:tracePt t="40195" x="6924675" y="6443663"/>
          <p14:tracePt t="40212" x="6934200" y="6443663"/>
          <p14:tracePt t="40229" x="6938963" y="6443663"/>
          <p14:tracePt t="40245" x="6948488" y="6443663"/>
          <p14:tracePt t="40262" x="6967538" y="6443663"/>
          <p14:tracePt t="40278" x="6986588" y="6410325"/>
          <p14:tracePt t="40295" x="7015163" y="6338888"/>
          <p14:tracePt t="40298" x="7053263" y="6296025"/>
          <p14:tracePt t="40312" x="7062788" y="6267450"/>
          <p14:tracePt t="40328" x="7124700" y="6181725"/>
          <p14:tracePt t="40345" x="7167563" y="6105525"/>
          <p14:tracePt t="40362" x="7186613" y="6067425"/>
          <p14:tracePt t="40378" x="7200900" y="6057900"/>
          <p14:tracePt t="40395" x="7219950" y="6029325"/>
          <p14:tracePt t="40412" x="7224713" y="6005513"/>
          <p14:tracePt t="40429" x="7248525" y="5948363"/>
          <p14:tracePt t="40445" x="7262813" y="5867400"/>
          <p14:tracePt t="40462" x="7277100" y="5805488"/>
          <p14:tracePt t="40464" x="7277100" y="5767388"/>
          <p14:tracePt t="40478" x="7296150" y="5734050"/>
          <p14:tracePt t="40481" x="7300913" y="5695950"/>
          <p14:tracePt t="40495" x="7310438" y="5638800"/>
          <p14:tracePt t="40512" x="7319963" y="5572125"/>
          <p14:tracePt t="40514" x="7329488" y="5519738"/>
          <p14:tracePt t="40528" x="7329488" y="5462588"/>
          <p14:tracePt t="40545" x="7334250" y="5424488"/>
          <p14:tracePt t="40562" x="7334250" y="5372100"/>
          <p14:tracePt t="40578" x="7334250" y="5314950"/>
          <p14:tracePt t="40595" x="7334250" y="5262563"/>
          <p14:tracePt t="40612" x="7334250" y="5186363"/>
          <p14:tracePt t="40629" x="7334250" y="5110163"/>
          <p14:tracePt t="40645" x="7334250" y="5038725"/>
          <p14:tracePt t="40662" x="7329488" y="4943475"/>
          <p14:tracePt t="40679" x="7286625" y="4857750"/>
          <p14:tracePt t="40695" x="7277100" y="4791075"/>
          <p14:tracePt t="40700" x="7262813" y="4752975"/>
          <p14:tracePt t="40712" x="7262813" y="4738688"/>
          <p14:tracePt t="40714" x="7253288" y="4700588"/>
          <p14:tracePt t="40728" x="7234238" y="4591050"/>
          <p14:tracePt t="40745" x="7215188" y="4476750"/>
          <p14:tracePt t="40762" x="7215188" y="4371975"/>
          <p14:tracePt t="40778" x="7196138" y="4252913"/>
          <p14:tracePt t="40795" x="7158038" y="4129088"/>
          <p14:tracePt t="40812" x="7148513" y="3976688"/>
          <p14:tracePt t="40829" x="7129463" y="3876675"/>
          <p14:tracePt t="40845" x="7100888" y="3719513"/>
          <p14:tracePt t="40862" x="7072313" y="3562350"/>
          <p14:tracePt t="40878" x="7038975" y="3467100"/>
          <p14:tracePt t="40895" x="7015163" y="3419475"/>
          <p14:tracePt t="40912" x="7000875" y="3371850"/>
          <p14:tracePt t="40915" x="6991350" y="3343275"/>
          <p14:tracePt t="40928" x="6986588" y="3281363"/>
          <p14:tracePt t="40945" x="6972300" y="3209925"/>
          <p14:tracePt t="40962" x="6972300" y="3162300"/>
          <p14:tracePt t="40979" x="6953250" y="3090863"/>
          <p14:tracePt t="40995" x="6934200" y="3028950"/>
          <p14:tracePt t="41012" x="6915150" y="2971800"/>
          <p14:tracePt t="41029" x="6896100" y="2909888"/>
          <p14:tracePt t="41045" x="6862763" y="2833688"/>
          <p14:tracePt t="41062" x="6805613" y="2719388"/>
          <p14:tracePt t="41078" x="6738938" y="2643188"/>
          <p14:tracePt t="41095" x="6657975" y="2581275"/>
          <p14:tracePt t="41097" x="6638925" y="2576513"/>
          <p14:tracePt t="41112" x="6596063" y="2552700"/>
          <p14:tracePt t="41128" x="6472238" y="2524125"/>
          <p14:tracePt t="41145" x="6367463" y="2509838"/>
          <p14:tracePt t="41162" x="6257925" y="2500313"/>
          <p14:tracePt t="41178" x="6167438" y="2490788"/>
          <p14:tracePt t="41195" x="6048375" y="2481263"/>
          <p14:tracePt t="41212" x="5957888" y="2471738"/>
          <p14:tracePt t="41228" x="5876925" y="2466975"/>
          <p14:tracePt t="41245" x="5815013" y="2447925"/>
          <p14:tracePt t="41262" x="5767388" y="2443163"/>
          <p14:tracePt t="41278" x="5734050" y="2443163"/>
          <p14:tracePt t="41280" x="5715000" y="2443163"/>
          <p14:tracePt t="41295" x="5700713" y="2443163"/>
          <p14:tracePt t="41312" x="5667375" y="2443163"/>
          <p14:tracePt t="41314" x="5657850" y="2443163"/>
          <p14:tracePt t="41328" x="5629275" y="2452688"/>
          <p14:tracePt t="41345" x="5591175" y="2466975"/>
          <p14:tracePt t="41362" x="5567363" y="2490788"/>
          <p14:tracePt t="41379" x="5538788" y="2519363"/>
          <p14:tracePt t="41395" x="5514975" y="2581275"/>
          <p14:tracePt t="41412" x="5505450" y="2595563"/>
          <p14:tracePt t="41429" x="5491163" y="2609850"/>
          <p14:tracePt t="41445" x="5481638" y="2628900"/>
          <p14:tracePt t="41462" x="5476875" y="2638425"/>
          <p14:tracePt t="41478" x="5467350" y="2652713"/>
          <p14:tracePt t="41495" x="5467350" y="2662238"/>
          <p14:tracePt t="41588" x="5462588" y="2671763"/>
          <p14:tracePt t="41593" x="5457825" y="2676525"/>
          <p14:tracePt t="41601" x="5453063" y="2681288"/>
          <p14:tracePt t="41612" x="5448300" y="2681288"/>
          <p14:tracePt t="41629" x="5434013" y="2690813"/>
          <p14:tracePt t="41645" x="5429250" y="2705100"/>
          <p14:tracePt t="41762" x="5448300" y="2705100"/>
          <p14:tracePt t="41770" x="5476875" y="2705100"/>
          <p14:tracePt t="41778" x="5510213" y="2686050"/>
          <p14:tracePt t="41795" x="5548313" y="2681288"/>
          <p14:tracePt t="41812" x="5562600" y="2667000"/>
          <p14:tracePt t="41851" x="5576888" y="2647950"/>
          <p14:tracePt t="41885" x="5586413" y="2633663"/>
          <p14:tracePt t="41922" x="5591175" y="2633663"/>
          <p14:tracePt t="41931" x="5591175" y="2638425"/>
          <p14:tracePt t="41946" x="5610225" y="2671763"/>
          <p14:tracePt t="41962" x="5634038" y="2724150"/>
          <p14:tracePt t="41978" x="5681663" y="2809875"/>
          <p14:tracePt t="41995" x="5715000" y="2928938"/>
          <p14:tracePt t="42012" x="5786438" y="3124200"/>
          <p14:tracePt t="42028" x="5900738" y="3609975"/>
          <p14:tracePt t="42045" x="5976938" y="4205288"/>
          <p14:tracePt t="42062" x="6024563" y="4867275"/>
          <p14:tracePt t="42078" x="6024563" y="5462588"/>
          <p14:tracePt t="42095" x="6024563" y="5829300"/>
          <p14:tracePt t="42097" x="6024563" y="5986463"/>
          <p14:tracePt t="42112" x="6024563" y="6124575"/>
          <p14:tracePt t="42128" x="6024563" y="6324600"/>
          <p14:tracePt t="42145" x="6024563" y="6467475"/>
          <p14:tracePt t="42162" x="5995988" y="6519863"/>
          <p14:tracePt t="42178" x="5976938" y="6524625"/>
          <p14:tracePt t="42195" x="5953125" y="6538913"/>
          <p14:tracePt t="42212" x="5943600" y="6557963"/>
          <p14:tracePt t="42228" x="5919788" y="6572250"/>
          <p14:tracePt t="42245" x="5905500" y="6596063"/>
          <p14:tracePt t="42262" x="5891213" y="6638925"/>
          <p14:tracePt t="42279" x="5891213" y="6715125"/>
          <p14:tracePt t="42295" x="5891213" y="6834188"/>
          <p14:tracePt t="42312" x="5948363" y="6853238"/>
          <p14:tracePt t="42328" x="5986463" y="6853238"/>
          <p14:tracePt t="42386" x="5986463" y="6848475"/>
          <p14:tracePt t="42393" x="5981700" y="6843713"/>
          <p14:tracePt t="42402" x="5981700" y="6838950"/>
          <p14:tracePt t="42412" x="5962650" y="6824663"/>
          <p14:tracePt t="42428" x="5934075" y="6772275"/>
          <p14:tracePt t="42445" x="5862638" y="6705600"/>
          <p14:tracePt t="42462" x="5819775" y="6596063"/>
          <p14:tracePt t="42478" x="5800725" y="6524625"/>
          <p14:tracePt t="42495" x="5786438" y="6453188"/>
          <p14:tracePt t="42512" x="5786438" y="6386513"/>
          <p14:tracePt t="42528" x="5786438" y="6319838"/>
          <p14:tracePt t="42530" x="5786438" y="6300788"/>
          <p14:tracePt t="42545" x="5786438" y="6267450"/>
          <p14:tracePt t="42562" x="5786438" y="6234113"/>
          <p14:tracePt t="42721" x="5791200" y="6229350"/>
          <p14:tracePt t="42729" x="5800725" y="6229350"/>
          <p14:tracePt t="42746" x="5848350" y="6229350"/>
          <p14:tracePt t="42753" x="5900738" y="6229350"/>
          <p14:tracePt t="42762" x="5991225" y="6257925"/>
          <p14:tracePt t="42778" x="6172200" y="6286500"/>
          <p14:tracePt t="42795" x="6329363" y="6305550"/>
          <p14:tracePt t="42812" x="6505575" y="6319838"/>
          <p14:tracePt t="42828" x="6686550" y="6329363"/>
          <p14:tracePt t="42845" x="6815138" y="6329363"/>
          <p14:tracePt t="42862" x="6953250" y="6329363"/>
          <p14:tracePt t="42878" x="7062788" y="6296025"/>
          <p14:tracePt t="42895" x="7134225" y="6234113"/>
          <p14:tracePt t="42898" x="7162800" y="6167438"/>
          <p14:tracePt t="42912" x="7191375" y="6086475"/>
          <p14:tracePt t="42928" x="7262813" y="5800725"/>
          <p14:tracePt t="42945" x="7305675" y="5619750"/>
          <p14:tracePt t="42962" x="7334250" y="5424488"/>
          <p14:tracePt t="42978" x="7343775" y="5257800"/>
          <p14:tracePt t="42995" x="7343775" y="5105400"/>
          <p14:tracePt t="43012" x="7343775" y="4991100"/>
          <p14:tracePt t="43028" x="7343775" y="4800600"/>
          <p14:tracePt t="43045" x="7343775" y="4595813"/>
          <p14:tracePt t="43062" x="7319963" y="4438650"/>
          <p14:tracePt t="43078" x="7272338" y="4305300"/>
          <p14:tracePt t="43095" x="7224713" y="4148138"/>
          <p14:tracePt t="43097" x="7181850" y="4043363"/>
          <p14:tracePt t="43113" x="7143750" y="3971925"/>
          <p14:tracePt t="43136" x="6991350" y="3671888"/>
          <p14:tracePt t="43145" x="6958013" y="3629025"/>
          <p14:tracePt t="43162" x="6891338" y="3514725"/>
          <p14:tracePt t="43178" x="6819900" y="3362325"/>
          <p14:tracePt t="43195" x="6734175" y="3248025"/>
          <p14:tracePt t="43212" x="6629400" y="3086100"/>
          <p14:tracePt t="43228" x="6519863" y="2933700"/>
          <p14:tracePt t="43245" x="6376988" y="2790825"/>
          <p14:tracePt t="43262" x="6234113" y="2690813"/>
          <p14:tracePt t="43278" x="6072188" y="2605088"/>
          <p14:tracePt t="43295" x="5895975" y="2505075"/>
          <p14:tracePt t="43296" x="5805488" y="2462213"/>
          <p14:tracePt t="43312" x="5734050" y="2414588"/>
          <p14:tracePt t="43328" x="5567363" y="2319338"/>
          <p14:tracePt t="43345" x="5476875" y="2271713"/>
          <p14:tracePt t="43361" x="5405438" y="2243138"/>
          <p14:tracePt t="43378" x="5324475" y="2219325"/>
          <p14:tracePt t="43395" x="5214938" y="2200275"/>
          <p14:tracePt t="43411" x="5072063" y="2181225"/>
          <p14:tracePt t="43428" x="4891088" y="2162175"/>
          <p14:tracePt t="43445" x="4686300" y="2138363"/>
          <p14:tracePt t="43462" x="4524375" y="2138363"/>
          <p14:tracePt t="43464" x="4495800" y="2138363"/>
          <p14:tracePt t="43478" x="4491038" y="2138363"/>
          <p14:tracePt t="43495" x="4471988" y="2147888"/>
          <p14:tracePt t="43497" x="4457700" y="2147888"/>
          <p14:tracePt t="43512" x="4452938" y="2157413"/>
          <p14:tracePt t="43528" x="4419600" y="2214563"/>
          <p14:tracePt t="43545" x="4352925" y="2338388"/>
          <p14:tracePt t="43561" x="4314825" y="2486025"/>
          <p14:tracePt t="43578" x="4276725" y="2643188"/>
          <p14:tracePt t="43595" x="4252913" y="2857500"/>
          <p14:tracePt t="43612" x="4243388" y="3100388"/>
          <p14:tracePt t="43628" x="4243388" y="3352800"/>
          <p14:tracePt t="43645" x="4243388" y="3652838"/>
          <p14:tracePt t="43662" x="4262438" y="3929063"/>
          <p14:tracePt t="43678" x="4314825" y="4186238"/>
          <p14:tracePt t="43695" x="4357688" y="4414838"/>
          <p14:tracePt t="43712" x="4405313" y="4610100"/>
          <p14:tracePt t="43714" x="4438650" y="4738688"/>
          <p14:tracePt t="43728" x="4533900" y="4962525"/>
          <p14:tracePt t="43745" x="4595813" y="5157788"/>
          <p14:tracePt t="43761" x="4624388" y="5281613"/>
          <p14:tracePt t="43778" x="4662488" y="5391150"/>
          <p14:tracePt t="43795" x="4691063" y="5557838"/>
          <p14:tracePt t="43812" x="4776788" y="5743575"/>
          <p14:tracePt t="43828" x="4857750" y="5953125"/>
          <p14:tracePt t="43845" x="4981575" y="6086475"/>
          <p14:tracePt t="43862" x="5048250" y="6234113"/>
          <p14:tracePt t="43878" x="5129213" y="6362700"/>
          <p14:tracePt t="43895" x="5162550" y="6391275"/>
          <p14:tracePt t="43899" x="5162550" y="6396038"/>
          <p14:tracePt t="43911" x="5167313" y="6405563"/>
          <p14:tracePt t="43953" x="5195888" y="6405563"/>
          <p14:tracePt t="43961" x="5214938" y="6405563"/>
          <p14:tracePt t="43969" x="5295900" y="6415088"/>
          <p14:tracePt t="43979" x="5424488" y="6438900"/>
          <p14:tracePt t="43995" x="5748338" y="6486525"/>
          <p14:tracePt t="44012" x="6057900" y="6543675"/>
          <p14:tracePt t="44028" x="6253163" y="6591300"/>
          <p14:tracePt t="44045" x="6315075" y="6610350"/>
          <p14:tracePt t="44062" x="6329363" y="6615113"/>
          <p14:tracePt t="44078" x="6334125" y="6615113"/>
          <p14:tracePt t="44080" x="6343650" y="6615113"/>
          <p14:tracePt t="44095" x="6367463" y="6615113"/>
          <p14:tracePt t="44097" x="6415088" y="6596063"/>
          <p14:tracePt t="44111" x="6462713" y="6548438"/>
          <p14:tracePt t="44128" x="6648450" y="6477000"/>
          <p14:tracePt t="44145" x="6877050" y="6386513"/>
          <p14:tracePt t="44161" x="6991350" y="6300788"/>
          <p14:tracePt t="44178" x="7119938" y="6181725"/>
          <p14:tracePt t="44195" x="7172325" y="5972175"/>
          <p14:tracePt t="44211" x="7196138" y="5719763"/>
          <p14:tracePt t="44228" x="7196138" y="5467350"/>
          <p14:tracePt t="44245" x="7196138" y="5238750"/>
          <p14:tracePt t="44262" x="7196138" y="5038725"/>
          <p14:tracePt t="44278" x="7196138" y="4848225"/>
          <p14:tracePt t="44295" x="7100888" y="4595813"/>
          <p14:tracePt t="44297" x="7053263" y="4457700"/>
          <p14:tracePt t="44312" x="7024688" y="4329113"/>
          <p14:tracePt t="44328" x="6905625" y="4105275"/>
          <p14:tracePt t="44345" x="6762750" y="3862388"/>
          <p14:tracePt t="44362" x="6681788" y="3709988"/>
          <p14:tracePt t="44378" x="6567488" y="3533775"/>
          <p14:tracePt t="44395" x="6467475" y="3381375"/>
          <p14:tracePt t="44411" x="6353175" y="3228975"/>
          <p14:tracePt t="44428" x="6267450" y="3124200"/>
          <p14:tracePt t="44445" x="6196013" y="3033713"/>
          <p14:tracePt t="44461" x="6115050" y="2962275"/>
          <p14:tracePt t="44478" x="6010275" y="2886075"/>
          <p14:tracePt t="44495" x="5915025" y="2843213"/>
          <p14:tracePt t="44511" x="5815013" y="2814638"/>
          <p14:tracePt t="44528" x="5767388" y="2795588"/>
          <p14:tracePt t="44531" x="5753100" y="2795588"/>
          <p14:tracePt t="44545" x="5738813" y="2790825"/>
          <p14:tracePt t="44561" x="5724525" y="2790825"/>
          <p14:tracePt t="44578" x="5695950" y="2781300"/>
          <p14:tracePt t="44595" x="5662613" y="2781300"/>
          <p14:tracePt t="44611" x="5610225" y="2781300"/>
          <p14:tracePt t="44628" x="5581650" y="2781300"/>
          <p14:tracePt t="44645" x="5543550" y="2781300"/>
          <p14:tracePt t="44648" x="5538788" y="2781300"/>
          <p14:tracePt t="44661" x="5529263" y="2781300"/>
          <p14:tracePt t="44839" x="5524500" y="2786063"/>
          <p14:tracePt t="48065" x="5505450" y="2786063"/>
          <p14:tracePt t="48074" x="5476875" y="2786063"/>
          <p14:tracePt t="48081" x="5419725" y="2786063"/>
          <p14:tracePt t="48094" x="5362575" y="2790825"/>
          <p14:tracePt t="48111" x="5233988" y="2800350"/>
          <p14:tracePt t="48128" x="5091113" y="2828925"/>
          <p14:tracePt t="48144" x="4891088" y="2867025"/>
          <p14:tracePt t="48161" x="4724400" y="2909888"/>
          <p14:tracePt t="48178" x="4467225" y="2943225"/>
          <p14:tracePt t="48195" x="4195763" y="2995613"/>
          <p14:tracePt t="48211" x="3990975" y="3005138"/>
          <p14:tracePt t="48228" x="3890963" y="3014663"/>
          <p14:tracePt t="48244" x="3881438" y="3014663"/>
          <p14:tracePt t="48307" x="3867150" y="3014663"/>
          <p14:tracePt t="48313" x="3829050" y="3024188"/>
          <p14:tracePt t="48322" x="3776663" y="3024188"/>
          <p14:tracePt t="48330" x="3686175" y="3033713"/>
          <p14:tracePt t="48344" x="3609975" y="3052763"/>
          <p14:tracePt t="48361" x="3371850" y="3090863"/>
          <p14:tracePt t="48378" x="3190875" y="3133725"/>
          <p14:tracePt t="48394" x="3062288" y="3152775"/>
          <p14:tracePt t="48411" x="3019425" y="3167063"/>
          <p14:tracePt t="48524" x="3019425" y="3176588"/>
          <p14:tracePt t="48594" x="3019425" y="3186113"/>
          <p14:tracePt t="48601" x="3024188" y="3186113"/>
          <p14:tracePt t="48611" x="3033713" y="3186113"/>
          <p14:tracePt t="48628" x="3124200" y="3186113"/>
          <p14:tracePt t="48644" x="3290888" y="3186113"/>
          <p14:tracePt t="48661" x="3571875" y="3186113"/>
          <p14:tracePt t="48678" x="3981450" y="3152775"/>
          <p14:tracePt t="48694" x="4319588" y="3100388"/>
          <p14:tracePt t="48698" x="4486275" y="3090863"/>
          <p14:tracePt t="48711" x="4662488" y="3052763"/>
          <p14:tracePt t="48714" x="4805363" y="3028950"/>
          <p14:tracePt t="48728" x="4910138" y="3009900"/>
          <p14:tracePt t="48744" x="5029200" y="2981325"/>
          <p14:tracePt t="48748" x="5043488" y="2981325"/>
          <p14:tracePt t="48818" x="5048250" y="2976563"/>
          <p14:tracePt t="48889" x="5053013" y="2971800"/>
          <p14:tracePt t="48899" x="5057775" y="2971800"/>
          <p14:tracePt t="48905" x="5062538" y="2967038"/>
          <p14:tracePt t="48914" x="5081588" y="2967038"/>
          <p14:tracePt t="48928" x="5133975" y="2943225"/>
          <p14:tracePt t="48944" x="5162550" y="2933700"/>
          <p14:tracePt t="48961" x="5281613" y="2909888"/>
          <p14:tracePt t="48978" x="5338763" y="2909888"/>
          <p14:tracePt t="48994" x="5381625" y="2900363"/>
          <p14:tracePt t="49129" x="5381625" y="2890838"/>
          <p14:tracePt t="49137" x="5376863" y="2890838"/>
          <p14:tracePt t="49146" x="5372100" y="2886075"/>
          <p14:tracePt t="49161" x="5357813" y="2886075"/>
          <p14:tracePt t="49178" x="5324475" y="2886075"/>
          <p14:tracePt t="49194" x="5319713" y="2886075"/>
          <p14:tracePt t="49265" x="5305425" y="2876550"/>
          <p14:tracePt t="49346" x="5300663" y="2876550"/>
          <p14:tracePt t="51938" x="5295900" y="2876550"/>
          <p14:tracePt t="51970" x="5295900" y="2871788"/>
          <p14:tracePt t="52058" x="5295900" y="2867025"/>
          <p14:tracePt t="52081" x="5310188" y="2833688"/>
          <p14:tracePt t="52089" x="5334000" y="2800350"/>
          <p14:tracePt t="52097" x="5353050" y="2733675"/>
          <p14:tracePt t="52111" x="5362575" y="2681288"/>
          <p14:tracePt t="52127" x="5381625" y="2586038"/>
          <p14:tracePt t="52144" x="5391150" y="2481263"/>
          <p14:tracePt t="52161" x="5391150" y="2300288"/>
          <p14:tracePt t="52177" x="5391150" y="2176463"/>
          <p14:tracePt t="52194" x="5386388" y="2114550"/>
          <p14:tracePt t="52211" x="5381625" y="2076450"/>
          <p14:tracePt t="52227" x="5367338" y="2057400"/>
          <p14:tracePt t="52244" x="5367338" y="2038350"/>
          <p14:tracePt t="52261" x="5353050" y="1995488"/>
          <p14:tracePt t="52278" x="5353050" y="1985963"/>
          <p14:tracePt t="52426" x="5353050" y="1981200"/>
          <p14:tracePt t="52441" x="5357813" y="1981200"/>
          <p14:tracePt t="52452" x="5357813" y="1985963"/>
          <p14:tracePt t="52461" x="5367338" y="1990725"/>
          <p14:tracePt t="52477" x="5376863" y="2009775"/>
          <p14:tracePt t="52494" x="5395913" y="2066925"/>
          <p14:tracePt t="52512" x="5429250" y="2190750"/>
          <p14:tracePt t="52527" x="5438775" y="2219325"/>
          <p14:tracePt t="52544" x="5438775" y="2290763"/>
          <p14:tracePt t="52561" x="5457825" y="2466975"/>
          <p14:tracePt t="52577" x="5467350" y="2609850"/>
          <p14:tracePt t="52594" x="5476875" y="2676525"/>
          <p14:tracePt t="52611" x="5481638" y="2714625"/>
          <p14:tracePt t="52627" x="5481638" y="2719388"/>
          <p14:tracePt t="52770" x="5481638" y="2724150"/>
          <p14:tracePt t="52836" x="5481638" y="2728913"/>
          <p14:tracePt t="52857" x="5476875" y="2738438"/>
          <p14:tracePt t="52868" x="5472113" y="2747963"/>
          <p14:tracePt t="52877" x="5472113" y="2752725"/>
          <p14:tracePt t="52894" x="5453063" y="2767013"/>
          <p14:tracePt t="52911" x="5443538" y="2786063"/>
          <p14:tracePt t="52916" x="5434013" y="2790825"/>
          <p14:tracePt t="52927" x="5434013" y="2800350"/>
          <p14:tracePt t="52944" x="5434013" y="2809875"/>
          <p14:tracePt t="52961" x="5419725" y="2819400"/>
          <p14:tracePt t="52977" x="5410200" y="2833688"/>
          <p14:tracePt t="52994" x="5405438" y="2838450"/>
          <p14:tracePt t="53033" x="5395913" y="2838450"/>
          <p14:tracePt t="53041" x="5395913" y="2833688"/>
          <p14:tracePt t="53049" x="5386388" y="2824163"/>
          <p14:tracePt t="53060" x="5381625" y="2819400"/>
          <p14:tracePt t="53077" x="5367338" y="2814638"/>
          <p14:tracePt t="53146" x="5367338" y="2809875"/>
          <p14:tracePt t="53153" x="5367338" y="2805113"/>
          <p14:tracePt t="53162" x="5367338" y="2790825"/>
          <p14:tracePt t="53177" x="5367338" y="2781300"/>
          <p14:tracePt t="53194" x="5372100" y="2762250"/>
          <p14:tracePt t="53211" x="5443538" y="2738438"/>
          <p14:tracePt t="53227" x="5600700" y="2719388"/>
          <p14:tracePt t="53244" x="5791200" y="2690813"/>
          <p14:tracePt t="53261" x="5986463" y="2647950"/>
          <p14:tracePt t="53277" x="6034088" y="2643188"/>
          <p14:tracePt t="53294" x="6048375" y="2643188"/>
          <p14:tracePt t="53311" x="6053138" y="2643188"/>
          <p14:tracePt t="53327" x="6053138" y="2652713"/>
          <p14:tracePt t="53344" x="6053138" y="2705100"/>
          <p14:tracePt t="53360" x="6015038" y="2867025"/>
          <p14:tracePt t="53377" x="5967413" y="2962275"/>
          <p14:tracePt t="53394" x="5886450" y="3067050"/>
          <p14:tracePt t="53411" x="5800725" y="3152775"/>
          <p14:tracePt t="53427" x="5695950" y="3162300"/>
          <p14:tracePt t="53444" x="5581650" y="3076575"/>
          <p14:tracePt t="53461" x="5419725" y="2876550"/>
          <p14:tracePt t="53477" x="5324475" y="2695575"/>
          <p14:tracePt t="53494" x="5191125" y="2386013"/>
          <p14:tracePt t="53510" x="5157788" y="2143125"/>
          <p14:tracePt t="53527" x="5157788" y="1928813"/>
          <p14:tracePt t="53530" x="5157788" y="1843088"/>
          <p14:tracePt t="53544" x="5191125" y="1771650"/>
          <p14:tracePt t="53560" x="5314950" y="1633538"/>
          <p14:tracePt t="53577" x="5400675" y="1585913"/>
          <p14:tracePt t="53594" x="5481638" y="1581150"/>
          <p14:tracePt t="53611" x="5581650" y="1581150"/>
          <p14:tracePt t="53627" x="5715000" y="1690688"/>
          <p14:tracePt t="53644" x="5805488" y="1857375"/>
          <p14:tracePt t="53661" x="5829300" y="1962150"/>
          <p14:tracePt t="53677" x="5848350" y="2095500"/>
          <p14:tracePt t="53694" x="5848350" y="2247900"/>
          <p14:tracePt t="53712" x="5800725" y="2443163"/>
          <p14:tracePt t="53727" x="5753100" y="2614613"/>
          <p14:tracePt t="53731" x="5691188" y="2695575"/>
          <p14:tracePt t="53744" x="5653088" y="2743200"/>
          <p14:tracePt t="53760" x="5529263" y="2819400"/>
          <p14:tracePt t="53778" x="5438775" y="2819400"/>
          <p14:tracePt t="53794" x="5391150" y="2819400"/>
          <p14:tracePt t="53811" x="5338763" y="2762250"/>
          <p14:tracePt t="53827" x="5324475" y="2728913"/>
          <p14:tracePt t="53844" x="5324475" y="2709863"/>
          <p14:tracePt t="53877" x="5329238" y="2709863"/>
          <p14:tracePt t="53894" x="5338763" y="2728913"/>
          <p14:tracePt t="53910" x="5353050" y="2805113"/>
          <p14:tracePt t="53927" x="5400675" y="2943225"/>
          <p14:tracePt t="53930" x="5419725" y="2995613"/>
          <p14:tracePt t="53944" x="5424488" y="3024188"/>
          <p14:tracePt t="53960" x="5443538" y="3124200"/>
          <p14:tracePt t="53977" x="5443538" y="3143250"/>
          <p14:tracePt t="54011" x="5438775" y="3143250"/>
          <p14:tracePt t="54027" x="5438775" y="3109913"/>
          <p14:tracePt t="54044" x="5429250" y="2995613"/>
          <p14:tracePt t="54060" x="5429250" y="2843213"/>
          <p14:tracePt t="54077" x="5429250" y="2752725"/>
          <p14:tracePt t="54094" x="5429250" y="2686050"/>
          <p14:tracePt t="54111" x="5486400" y="2614613"/>
          <p14:tracePt t="54127" x="5595938" y="2557463"/>
          <p14:tracePt t="54144" x="5691188" y="2538413"/>
          <p14:tracePt t="54144" x="5729288" y="2538413"/>
          <p14:tracePt t="54160" x="5781675" y="2566988"/>
          <p14:tracePt t="54177" x="5800725" y="2638425"/>
          <p14:tracePt t="54194" x="5815013" y="2724150"/>
          <p14:tracePt t="54210" x="5815013" y="2824163"/>
          <p14:tracePt t="54227" x="5815013" y="2890838"/>
          <p14:tracePt t="54244" x="5815013" y="2957513"/>
          <p14:tracePt t="54260" x="5795963" y="2986088"/>
          <p14:tracePt t="54277" x="5767388" y="3005138"/>
          <p14:tracePt t="54294" x="5729288" y="3005138"/>
          <p14:tracePt t="54310" x="5691188" y="2976563"/>
          <p14:tracePt t="54327" x="5634038" y="2838450"/>
          <p14:tracePt t="54329" x="5634038" y="2776538"/>
          <p14:tracePt t="54344" x="5634038" y="2709863"/>
          <p14:tracePt t="54360" x="5634038" y="2528888"/>
          <p14:tracePt t="54377" x="5634038" y="2428875"/>
          <p14:tracePt t="54394" x="5657850" y="2390775"/>
          <p14:tracePt t="54411" x="5676900" y="2357438"/>
          <p14:tracePt t="54427" x="5686425" y="2357438"/>
          <p14:tracePt t="54444" x="5710238" y="2357438"/>
          <p14:tracePt t="54461" x="5753100" y="2424113"/>
          <p14:tracePt t="54477" x="5815013" y="2619375"/>
          <p14:tracePt t="54494" x="5886450" y="2805113"/>
          <p14:tracePt t="54511" x="5915025" y="2986088"/>
          <p14:tracePt t="54527" x="5915025" y="3128963"/>
          <p14:tracePt t="54530" x="5915025" y="3176588"/>
          <p14:tracePt t="54544" x="5915025" y="3200400"/>
          <p14:tracePt t="54560" x="5862638" y="3276600"/>
          <p14:tracePt t="54577" x="5848350" y="3276600"/>
          <p14:tracePt t="54594" x="5843588" y="3276600"/>
          <p14:tracePt t="54610" x="5834063" y="3233738"/>
          <p14:tracePt t="54627" x="5795963" y="3148013"/>
          <p14:tracePt t="54644" x="5719763" y="3033713"/>
          <p14:tracePt t="54660" x="5681663" y="2900363"/>
          <p14:tracePt t="54677" x="5638800" y="2776538"/>
          <p14:tracePt t="54694" x="5638800" y="2671763"/>
          <p14:tracePt t="54710" x="5629275" y="2614613"/>
          <p14:tracePt t="54727" x="5605463" y="2562225"/>
          <p14:tracePt t="54730" x="5595938" y="2547938"/>
          <p14:tracePt t="54776" x="5591175" y="2547938"/>
          <p14:tracePt t="54784" x="5591175" y="2552700"/>
          <p14:tracePt t="54794" x="5586413" y="2557463"/>
          <p14:tracePt t="54810" x="5586413" y="2605088"/>
          <p14:tracePt t="54827" x="5586413" y="2719388"/>
          <p14:tracePt t="54844" x="5586413" y="2871788"/>
          <p14:tracePt t="54861" x="5576888" y="2976563"/>
          <p14:tracePt t="54877" x="5553075" y="3086100"/>
          <p14:tracePt t="54894" x="5529263" y="3148013"/>
          <p14:tracePt t="54910" x="5524500" y="3152775"/>
          <p14:tracePt t="54927" x="5505450" y="3143250"/>
          <p14:tracePt t="54931" x="5505450" y="3133725"/>
          <p14:tracePt t="54944" x="5491163" y="3100388"/>
          <p14:tracePt t="54947" x="5481638" y="3038475"/>
          <p14:tracePt t="54960" x="5462588" y="2928938"/>
          <p14:tracePt t="54977" x="5443538" y="2809875"/>
          <p14:tracePt t="54994" x="5419725" y="2700338"/>
          <p14:tracePt t="55010" x="5410200" y="2628900"/>
          <p14:tracePt t="55027" x="5410200" y="2581275"/>
          <p14:tracePt t="55044" x="5400675" y="2566988"/>
          <p14:tracePt t="55065" x="5395913" y="2566988"/>
          <p14:tracePt t="55081" x="5395913" y="2581275"/>
          <p14:tracePt t="55094" x="5395913" y="2609850"/>
          <p14:tracePt t="55110" x="5395913" y="2695575"/>
          <p14:tracePt t="55127" x="5395913" y="2771775"/>
          <p14:tracePt t="55144" x="5395913" y="2852738"/>
          <p14:tracePt t="55148" x="5395913" y="2881313"/>
          <p14:tracePt t="55160" x="5381625" y="2938463"/>
          <p14:tracePt t="55177" x="5381625" y="2976563"/>
          <p14:tracePt t="55371" x="5381625" y="2986088"/>
          <p14:tracePt t="55381" x="5381625" y="3009900"/>
          <p14:tracePt t="55394" x="5381625" y="3028950"/>
          <p14:tracePt t="55410" x="5381625" y="3052763"/>
          <p14:tracePt t="55427" x="5381625" y="3062288"/>
          <p14:tracePt t="55889" x="5386388" y="3052763"/>
          <p14:tracePt t="55897" x="5386388" y="3048000"/>
          <p14:tracePt t="55905" x="5400675" y="3028950"/>
          <p14:tracePt t="55913" x="5410200" y="2981325"/>
          <p14:tracePt t="55927" x="5419725" y="2914650"/>
          <p14:tracePt t="55944" x="5457825" y="2795588"/>
          <p14:tracePt t="55947" x="5467350" y="2738438"/>
          <p14:tracePt t="55960" x="5472113" y="2686050"/>
          <p14:tracePt t="55977" x="5472113" y="2543175"/>
          <p14:tracePt t="55994" x="5472113" y="2428875"/>
          <p14:tracePt t="56010" x="5472113" y="2276475"/>
          <p14:tracePt t="56027" x="5472113" y="2124075"/>
          <p14:tracePt t="56043" x="5467350" y="1943100"/>
          <p14:tracePt t="56060" x="5453063" y="1838325"/>
          <p14:tracePt t="56077" x="5453063" y="1804988"/>
          <p14:tracePt t="56094" x="5453063" y="1771650"/>
          <p14:tracePt t="56110" x="5453063" y="1747838"/>
          <p14:tracePt t="56127" x="5453063" y="1728788"/>
          <p14:tracePt t="56211" x="5453063" y="1738313"/>
          <p14:tracePt t="56218" x="5453063" y="1752600"/>
          <p14:tracePt t="56227" x="5453063" y="1766888"/>
          <p14:tracePt t="56244" x="5453063" y="1866900"/>
          <p14:tracePt t="56260" x="5453063" y="2033588"/>
          <p14:tracePt t="56277" x="5453063" y="2195513"/>
          <p14:tracePt t="56294" x="5467350" y="2366963"/>
          <p14:tracePt t="56296" x="5467350" y="2428875"/>
          <p14:tracePt t="56310" x="5476875" y="2505075"/>
          <p14:tracePt t="56327" x="5476875" y="2671763"/>
          <p14:tracePt t="56344" x="5486400" y="2790825"/>
          <p14:tracePt t="56360" x="5500688" y="2824163"/>
          <p14:tracePt t="56540" x="5500688" y="2838450"/>
          <p14:tracePt t="56562" x="5500688" y="2843213"/>
          <p14:tracePt t="56569" x="5500688" y="2847975"/>
          <p14:tracePt t="56748" x="5500688" y="2852738"/>
          <p14:tracePt t="56754" x="5500688" y="2867025"/>
          <p14:tracePt t="56763" x="5500688" y="2871788"/>
          <p14:tracePt t="56787" x="5500688" y="2876550"/>
          <p14:tracePt t="56899" x="5514975" y="2890838"/>
          <p14:tracePt t="56907" x="5519738" y="2895600"/>
          <p14:tracePt t="57012" x="5505450" y="2895600"/>
          <p14:tracePt t="57021" x="5500688" y="2895600"/>
          <p14:tracePt t="57031" x="5495925" y="2895600"/>
          <p14:tracePt t="57043" x="5462588" y="2895600"/>
          <p14:tracePt t="57060" x="5429250" y="2876550"/>
          <p14:tracePt t="57077" x="5395913" y="2847975"/>
          <p14:tracePt t="57094" x="5367338" y="2838450"/>
          <p14:tracePt t="57110" x="5343525" y="2809875"/>
          <p14:tracePt t="57127" x="5329238" y="2809875"/>
          <p14:tracePt t="57220" x="5310188" y="2809875"/>
          <p14:tracePt t="57233" x="5305425" y="2805113"/>
          <p14:tracePt t="57249" x="5300663" y="2805113"/>
          <p14:tracePt t="57260" x="5281613" y="2800350"/>
          <p14:tracePt t="57277" x="5233988" y="2781300"/>
          <p14:tracePt t="57294" x="5162550" y="2767013"/>
          <p14:tracePt t="57310" x="5138738" y="2747963"/>
          <p14:tracePt t="57327" x="5095875" y="2733675"/>
          <p14:tracePt t="57329" x="5081588" y="2728913"/>
          <p14:tracePt t="57344" x="5067300" y="2714625"/>
          <p14:tracePt t="57360" x="5033963" y="2700338"/>
          <p14:tracePt t="57377" x="4972050" y="2681288"/>
          <p14:tracePt t="57393" x="4886325" y="2652713"/>
          <p14:tracePt t="57410" x="4776788" y="2619375"/>
          <p14:tracePt t="57427" x="4691063" y="2590800"/>
          <p14:tracePt t="57444" x="4595813" y="2562225"/>
          <p14:tracePt t="57461" x="4538663" y="2543175"/>
          <p14:tracePt t="57477" x="4467225" y="2524125"/>
          <p14:tracePt t="57494" x="4438650" y="2505075"/>
          <p14:tracePt t="57511" x="4367213" y="2481263"/>
          <p14:tracePt t="57514" x="4324350" y="2476500"/>
          <p14:tracePt t="57527" x="4281488" y="2447925"/>
          <p14:tracePt t="57543" x="4210050" y="2424113"/>
          <p14:tracePt t="57546" x="4143375" y="2405063"/>
          <p14:tracePt t="57560" x="4095750" y="2376488"/>
          <p14:tracePt t="57577" x="3952875" y="2295525"/>
          <p14:tracePt t="57593" x="3819525" y="2257425"/>
          <p14:tracePt t="57610" x="3695700" y="2219325"/>
          <p14:tracePt t="57627" x="3562350" y="2181225"/>
          <p14:tracePt t="57643" x="3467100" y="2147888"/>
          <p14:tracePt t="57660" x="3381375" y="2109788"/>
          <p14:tracePt t="57677" x="3314700" y="2076450"/>
          <p14:tracePt t="57694" x="3290888" y="2071688"/>
          <p14:tracePt t="57696" x="3276600" y="2057400"/>
          <p14:tracePt t="57710" x="3271838" y="2052638"/>
          <p14:tracePt t="57727" x="3214688" y="2014538"/>
          <p14:tracePt t="57744" x="3162300" y="1966913"/>
          <p14:tracePt t="57760" x="3062288" y="1933575"/>
          <p14:tracePt t="57777" x="2895600" y="1847850"/>
          <p14:tracePt t="57793" x="2819400" y="1814513"/>
          <p14:tracePt t="57810" x="2805113" y="1804988"/>
          <p14:tracePt t="57827" x="2800350" y="1800225"/>
          <p14:tracePt t="57905" x="2795588" y="1795463"/>
          <p14:tracePt t="57915" x="2795588" y="1790700"/>
          <p14:tracePt t="57927" x="2790825" y="1776413"/>
          <p14:tracePt t="57943" x="2762250" y="1757363"/>
          <p14:tracePt t="57960" x="2690813" y="1700213"/>
          <p14:tracePt t="57977" x="2667000" y="1681163"/>
          <p14:tracePt t="58282" x="2667000" y="1685925"/>
          <p14:tracePt t="58291" x="2681288" y="1690688"/>
          <p14:tracePt t="58324" x="2686050" y="1695450"/>
          <p14:tracePt t="58332" x="2686050" y="1700213"/>
          <p14:tracePt t="58481" x="2686050" y="1704975"/>
          <p14:tracePt t="58492" x="2690813" y="1709738"/>
          <p14:tracePt t="58499" x="2695575" y="1714500"/>
          <p14:tracePt t="58521" x="2709863" y="1724025"/>
          <p14:tracePt t="58529" x="2714625" y="1724025"/>
          <p14:tracePt t="58544" x="2724150" y="1724025"/>
          <p14:tracePt t="58560" x="2728913" y="1724025"/>
          <p14:tracePt t="58577" x="2762250" y="1719263"/>
          <p14:tracePt t="58593" x="2786063" y="1695450"/>
          <p14:tracePt t="58610" x="2805113" y="1681163"/>
          <p14:tracePt t="58627" x="2809875" y="1676400"/>
          <p14:tracePt t="58643" x="2814638" y="1657350"/>
          <p14:tracePt t="58660" x="2824163" y="1647825"/>
          <p14:tracePt t="58677" x="2833688" y="1638300"/>
          <p14:tracePt t="58693" x="2843213" y="1628775"/>
          <p14:tracePt t="58711" x="2847975" y="1614488"/>
          <p14:tracePt t="58745" x="2852738" y="1604963"/>
          <p14:tracePt t="58762" x="2852738" y="1600200"/>
          <p14:tracePt t="58777" x="2862263" y="1595438"/>
          <p14:tracePt t="58857" x="2862263" y="1600200"/>
          <p14:tracePt t="58867" x="2862263" y="1604963"/>
          <p14:tracePt t="58877" x="2862263" y="1614488"/>
          <p14:tracePt t="58893" x="2862263" y="1624013"/>
          <p14:tracePt t="58910" x="2862263" y="1628775"/>
          <p14:tracePt t="58952" x="2857500" y="1638300"/>
          <p14:tracePt t="58970" x="2857500" y="1643063"/>
          <p14:tracePt t="58978" x="2852738" y="1647825"/>
          <p14:tracePt t="58985" x="2852738" y="1662113"/>
          <p14:tracePt t="59001" x="2847975" y="1666875"/>
          <p14:tracePt t="59010" x="2843213" y="1671638"/>
          <p14:tracePt t="59026" x="2838450" y="1681163"/>
          <p14:tracePt t="59043" x="2838450" y="1690688"/>
          <p14:tracePt t="59065" x="2838450" y="1695450"/>
          <p14:tracePt t="59077" x="2833688" y="1704975"/>
          <p14:tracePt t="59093" x="2833688" y="1719263"/>
          <p14:tracePt t="59110" x="2824163" y="1728788"/>
          <p14:tracePt t="59127" x="2824163" y="1738313"/>
          <p14:tracePt t="59143" x="2824163" y="1747838"/>
          <p14:tracePt t="59160" x="2824163" y="1752600"/>
          <p14:tracePt t="59163" x="2824163" y="1757363"/>
          <p14:tracePt t="59177" x="2824163" y="1766888"/>
          <p14:tracePt t="59193" x="2819400" y="1776413"/>
          <p14:tracePt t="59210" x="2819400" y="1795463"/>
          <p14:tracePt t="59227" x="2819400" y="1814513"/>
          <p14:tracePt t="59243" x="2814638" y="1838325"/>
          <p14:tracePt t="59260" x="2814638" y="1847850"/>
          <p14:tracePt t="59277" x="2814638" y="1862138"/>
          <p14:tracePt t="59293" x="2814638" y="1909763"/>
          <p14:tracePt t="59310" x="2819400" y="1962150"/>
          <p14:tracePt t="59327" x="2833688" y="2019300"/>
          <p14:tracePt t="59328" x="2843213" y="2062163"/>
          <p14:tracePt t="59343" x="2843213" y="2066925"/>
          <p14:tracePt t="59345" x="2843213" y="2100263"/>
          <p14:tracePt t="59360" x="2843213" y="2109788"/>
          <p14:tracePt t="59376" x="2867025" y="2209800"/>
          <p14:tracePt t="59393" x="2881313" y="2262188"/>
          <p14:tracePt t="59410" x="2909888" y="2309813"/>
          <p14:tracePt t="59426" x="2909888" y="2338388"/>
          <p14:tracePt t="59443" x="2909888" y="2362200"/>
          <p14:tracePt t="59460" x="2909888" y="2409825"/>
          <p14:tracePt t="59477" x="2909888" y="2462213"/>
          <p14:tracePt t="59493" x="2919413" y="2519363"/>
          <p14:tracePt t="59510" x="2919413" y="2552700"/>
          <p14:tracePt t="59527" x="2919413" y="2576513"/>
          <p14:tracePt t="59528" x="2919413" y="2586038"/>
          <p14:tracePt t="59543" x="2919413" y="2609850"/>
          <p14:tracePt t="59546" x="2933700" y="2638425"/>
          <p14:tracePt t="59560" x="2943225" y="2667000"/>
          <p14:tracePt t="59576" x="2957513" y="2767013"/>
          <p14:tracePt t="59593" x="2967038" y="2857500"/>
          <p14:tracePt t="59610" x="2971800" y="2919413"/>
          <p14:tracePt t="59627" x="2971800" y="2952750"/>
          <p14:tracePt t="59643" x="2971800" y="3009900"/>
          <p14:tracePt t="59660" x="2971800" y="3057525"/>
          <p14:tracePt t="59677" x="2971800" y="3105150"/>
          <p14:tracePt t="59693" x="2971800" y="3128963"/>
          <p14:tracePt t="59710" x="2971800" y="3152775"/>
          <p14:tracePt t="59727" x="2971800" y="3186113"/>
          <p14:tracePt t="59743" x="2962275" y="3200400"/>
          <p14:tracePt t="59746" x="2957513" y="3205163"/>
          <p14:tracePt t="59760" x="2952750" y="3209925"/>
          <p14:tracePt t="59762" x="2947988" y="3224213"/>
          <p14:tracePt t="59776" x="2938463" y="3224213"/>
          <p14:tracePt t="59793" x="2919413" y="3233738"/>
          <p14:tracePt t="59810" x="2909888" y="3238500"/>
          <p14:tracePt t="59826" x="2895600" y="3243263"/>
          <p14:tracePt t="59843" x="2886075" y="3257550"/>
          <p14:tracePt t="59860" x="2852738" y="3276600"/>
          <p14:tracePt t="59876" x="2833688" y="3281363"/>
          <p14:tracePt t="59893" x="2809875" y="3281363"/>
          <p14:tracePt t="59910" x="2795588" y="3281363"/>
          <p14:tracePt t="59913" x="2790825" y="3281363"/>
          <p14:tracePt t="59926" x="2786063" y="3281363"/>
          <p14:tracePt t="59943" x="2771775" y="3281363"/>
          <p14:tracePt t="59960" x="2762250" y="3262313"/>
          <p14:tracePt t="59962" x="2747963" y="3257550"/>
          <p14:tracePt t="59977" x="2719388" y="3200400"/>
          <p14:tracePt t="59993" x="2695575" y="3143250"/>
          <p14:tracePt t="60010" x="2667000" y="3043238"/>
          <p14:tracePt t="60026" x="2662238" y="2938463"/>
          <p14:tracePt t="60043" x="2662238" y="2809875"/>
          <p14:tracePt t="60060" x="2662238" y="2709863"/>
          <p14:tracePt t="60076" x="2662238" y="2581275"/>
          <p14:tracePt t="60093" x="2662238" y="2438400"/>
          <p14:tracePt t="60110" x="2662238" y="2324100"/>
          <p14:tracePt t="60126" x="2662238" y="2219325"/>
          <p14:tracePt t="60143" x="2662238" y="2152650"/>
          <p14:tracePt t="60160" x="2662238" y="2100263"/>
          <p14:tracePt t="60162" x="2671763" y="2057400"/>
          <p14:tracePt t="60176" x="2686050" y="1976438"/>
          <p14:tracePt t="60193" x="2705100" y="1900238"/>
          <p14:tracePt t="60210" x="2728913" y="1819275"/>
          <p14:tracePt t="60226" x="2752725" y="1757363"/>
          <p14:tracePt t="60243" x="2767013" y="1700213"/>
          <p14:tracePt t="60260" x="2781300" y="1657350"/>
          <p14:tracePt t="60277" x="2814638" y="1604963"/>
          <p14:tracePt t="60293" x="2833688" y="1552575"/>
          <p14:tracePt t="60310" x="2871788" y="1504950"/>
          <p14:tracePt t="60327" x="2900363" y="1481138"/>
          <p14:tracePt t="60328" x="2905125" y="1476375"/>
          <p14:tracePt t="60343" x="2919413" y="1466850"/>
          <p14:tracePt t="60360" x="2924175" y="1457325"/>
          <p14:tracePt t="60376" x="2943225" y="1457325"/>
          <p14:tracePt t="60393" x="2962275" y="1457325"/>
          <p14:tracePt t="60410" x="2990850" y="1457325"/>
          <p14:tracePt t="60427" x="3014663" y="1485900"/>
          <p14:tracePt t="60443" x="3057525" y="1528763"/>
          <p14:tracePt t="60460" x="3086100" y="1552575"/>
          <p14:tracePt t="60477" x="3095625" y="1566863"/>
          <p14:tracePt t="60493" x="3109913" y="1595438"/>
          <p14:tracePt t="60510" x="3128963" y="1643063"/>
          <p14:tracePt t="60526" x="3143250" y="1695450"/>
          <p14:tracePt t="60543" x="3157538" y="1747838"/>
          <p14:tracePt t="60560" x="3157538" y="1795463"/>
          <p14:tracePt t="60576" x="3176588" y="1928813"/>
          <p14:tracePt t="60593" x="3200400" y="2024063"/>
          <p14:tracePt t="60610" x="3214688" y="2095500"/>
          <p14:tracePt t="60626" x="3214688" y="2152650"/>
          <p14:tracePt t="60643" x="3224213" y="2224088"/>
          <p14:tracePt t="60660" x="3233738" y="2286000"/>
          <p14:tracePt t="60676" x="3238500" y="2386013"/>
          <p14:tracePt t="60693" x="3257550" y="2481263"/>
          <p14:tracePt t="60710" x="3262313" y="2538413"/>
          <p14:tracePt t="60727" x="3271838" y="2600325"/>
          <p14:tracePt t="60743" x="3271838" y="2647950"/>
          <p14:tracePt t="60760" x="3271838" y="2695575"/>
          <p14:tracePt t="60761" x="3271838" y="2733675"/>
          <p14:tracePt t="60776" x="3271838" y="2762250"/>
          <p14:tracePt t="60793" x="3271838" y="2838450"/>
          <p14:tracePt t="60810" x="3262313" y="2890838"/>
          <p14:tracePt t="60826" x="3228975" y="2962275"/>
          <p14:tracePt t="60843" x="3209925" y="2995613"/>
          <p14:tracePt t="60860" x="3171825" y="3062288"/>
          <p14:tracePt t="60877" x="3105150" y="3124200"/>
          <p14:tracePt t="60893" x="3048000" y="3190875"/>
          <p14:tracePt t="60910" x="3000375" y="3243263"/>
          <p14:tracePt t="60926" x="2952750" y="3286125"/>
          <p14:tracePt t="60943" x="2938463" y="3305175"/>
          <p14:tracePt t="60948" x="2924175" y="3309938"/>
          <p14:tracePt t="60960" x="2909888" y="3319463"/>
          <p14:tracePt t="60962" x="2905125" y="3319463"/>
          <p14:tracePt t="60976" x="2886075" y="3319463"/>
          <p14:tracePt t="60993" x="2862263" y="3319463"/>
          <p14:tracePt t="61010" x="2838450" y="3314700"/>
          <p14:tracePt t="61026" x="2819400" y="3309938"/>
          <p14:tracePt t="61043" x="2809875" y="3305175"/>
          <p14:tracePt t="61060" x="2800350" y="3300413"/>
          <p14:tracePt t="61076" x="2781300" y="3286125"/>
          <p14:tracePt t="61093" x="2752725" y="3252788"/>
          <p14:tracePt t="61110" x="2738438" y="3219450"/>
          <p14:tracePt t="61126" x="2724150" y="3162300"/>
          <p14:tracePt t="61143" x="2700338" y="3067050"/>
          <p14:tracePt t="61148" x="2676525" y="3052763"/>
          <p14:tracePt t="61160" x="2667000" y="3019425"/>
          <p14:tracePt t="61176" x="2662238" y="2876550"/>
          <p14:tracePt t="61193" x="2662238" y="2724150"/>
          <p14:tracePt t="61210" x="2662238" y="2571750"/>
          <p14:tracePt t="61226" x="2676525" y="2428875"/>
          <p14:tracePt t="61243" x="2676525" y="2262188"/>
          <p14:tracePt t="61260" x="2676525" y="2176463"/>
          <p14:tracePt t="61276" x="2676525" y="2062163"/>
          <p14:tracePt t="61293" x="2676525" y="1990725"/>
          <p14:tracePt t="61310" x="2690813" y="1876425"/>
          <p14:tracePt t="61326" x="2719388" y="1743075"/>
          <p14:tracePt t="61343" x="2738438" y="1662113"/>
          <p14:tracePt t="61344" x="2752725" y="1628775"/>
          <p14:tracePt t="61360" x="2767013" y="1600200"/>
          <p14:tracePt t="61376" x="2790825" y="1524000"/>
          <p14:tracePt t="61393" x="2805113" y="1481138"/>
          <p14:tracePt t="61410" x="2809875" y="1447800"/>
          <p14:tracePt t="61426" x="2819400" y="1438275"/>
          <p14:tracePt t="61460" x="2824163" y="1438275"/>
          <p14:tracePt t="61476" x="2833688" y="1438275"/>
          <p14:tracePt t="61493" x="2838450" y="1438275"/>
          <p14:tracePt t="61510" x="2867025" y="1438275"/>
          <p14:tracePt t="61526" x="2881313" y="1457325"/>
          <p14:tracePt t="61543" x="2905125" y="1471613"/>
          <p14:tracePt t="61560" x="2924175" y="1485900"/>
          <p14:tracePt t="61576" x="2967038" y="1533525"/>
          <p14:tracePt t="61593" x="3028950" y="1643063"/>
          <p14:tracePt t="61610" x="3067050" y="1728788"/>
          <p14:tracePt t="61626" x="3100388" y="1824038"/>
          <p14:tracePt t="61643" x="3148013" y="1938338"/>
          <p14:tracePt t="61660" x="3167063" y="2043113"/>
          <p14:tracePt t="61676" x="3181350" y="2138363"/>
          <p14:tracePt t="61693" x="3200400" y="2205038"/>
          <p14:tracePt t="61710" x="3214688" y="2290763"/>
          <p14:tracePt t="61712" x="3224213" y="2338388"/>
          <p14:tracePt t="61726" x="3224213" y="2362200"/>
          <p14:tracePt t="61729" x="3224213" y="2409825"/>
          <p14:tracePt t="61743" x="3224213" y="2447925"/>
          <p14:tracePt t="61760" x="3233738" y="2590800"/>
          <p14:tracePt t="61763" x="3243263" y="2643188"/>
          <p14:tracePt t="61776" x="3243263" y="2695575"/>
          <p14:tracePt t="61778" x="3243263" y="2747963"/>
          <p14:tracePt t="61793" x="3252788" y="2852738"/>
          <p14:tracePt t="61810" x="3252788" y="2933700"/>
          <p14:tracePt t="61826" x="3252788" y="2981325"/>
          <p14:tracePt t="61843" x="3252788" y="3005138"/>
          <p14:tracePt t="61860" x="3252788" y="3038475"/>
          <p14:tracePt t="61876" x="3252788" y="3048000"/>
          <p14:tracePt t="61893" x="3252788" y="3062288"/>
          <p14:tracePt t="61910" x="3252788" y="3076575"/>
          <p14:tracePt t="61913" x="3248025" y="3086100"/>
          <p14:tracePt t="61926" x="3248025" y="3090863"/>
          <p14:tracePt t="61943" x="3233738" y="3100388"/>
          <p14:tracePt t="61960" x="3200400" y="3157538"/>
          <p14:tracePt t="61976" x="3186113" y="3181350"/>
          <p14:tracePt t="61993" x="3176588" y="3205163"/>
          <p14:tracePt t="62010" x="3157538" y="3219450"/>
          <p14:tracePt t="62026" x="3138488" y="3228975"/>
          <p14:tracePt t="62043" x="3114675" y="3233738"/>
          <p14:tracePt t="62060" x="3105150" y="3233738"/>
          <p14:tracePt t="62076" x="3081338" y="3228975"/>
          <p14:tracePt t="62093" x="3033713" y="3190875"/>
          <p14:tracePt t="62110" x="3009900" y="3167063"/>
          <p14:tracePt t="62126" x="2995613" y="3152775"/>
          <p14:tracePt t="62143" x="2971800" y="3133725"/>
          <p14:tracePt t="62160" x="2947988" y="3114675"/>
          <p14:tracePt t="62176" x="2924175" y="3067050"/>
          <p14:tracePt t="62193" x="2876550" y="2976563"/>
          <p14:tracePt t="62210" x="2838450" y="2900363"/>
          <p14:tracePt t="62226" x="2790825" y="2814638"/>
          <p14:tracePt t="62243" x="2767013" y="2752725"/>
          <p14:tracePt t="62260" x="2752725" y="2719388"/>
          <p14:tracePt t="62276" x="2747963" y="2686050"/>
          <p14:tracePt t="62293" x="2738438" y="2628900"/>
          <p14:tracePt t="62310" x="2714625" y="2528888"/>
          <p14:tracePt t="62326" x="2686050" y="2419350"/>
          <p14:tracePt t="62343" x="2686050" y="2343150"/>
          <p14:tracePt t="62359" x="2681288" y="2271713"/>
          <p14:tracePt t="62376" x="2681288" y="2205038"/>
          <p14:tracePt t="62378" x="2681288" y="2166938"/>
          <p14:tracePt t="62393" x="2709863" y="2066925"/>
          <p14:tracePt t="62409" x="2757488" y="1971675"/>
          <p14:tracePt t="62426" x="2809875" y="1857375"/>
          <p14:tracePt t="62443" x="2852738" y="1781175"/>
          <p14:tracePt t="62459" x="2886075" y="1733550"/>
          <p14:tracePt t="62476" x="2924175" y="1695450"/>
          <p14:tracePt t="62493" x="2957513" y="1676400"/>
          <p14:tracePt t="62510" x="2967038" y="1666875"/>
          <p14:tracePt t="62526" x="2976563" y="1666875"/>
          <p14:tracePt t="62595" x="2981325" y="1666875"/>
          <p14:tracePt t="62601" x="2986088" y="1666875"/>
          <p14:tracePt t="62610" x="2990850" y="1666875"/>
          <p14:tracePt t="62626" x="3014663" y="1685925"/>
          <p14:tracePt t="62643" x="3024188" y="1695450"/>
          <p14:tracePt t="62659" x="3052763" y="1719263"/>
          <p14:tracePt t="62676" x="3052763" y="1738313"/>
          <p14:tracePt t="62693" x="3067050" y="1771650"/>
          <p14:tracePt t="62710" x="3105150" y="1838325"/>
          <p14:tracePt t="62726" x="3124200" y="1890713"/>
          <p14:tracePt t="62743" x="3143250" y="1952625"/>
          <p14:tracePt t="62760" x="3176588" y="2100263"/>
          <p14:tracePt t="62776" x="3186113" y="2162175"/>
          <p14:tracePt t="62794" x="3195638" y="2405063"/>
          <p14:tracePt t="62818" x="3195638" y="2586038"/>
          <p14:tracePt t="62829" x="3195638" y="2624138"/>
          <p14:tracePt t="62843" x="3195638" y="2705100"/>
          <p14:tracePt t="62860" x="3195638" y="2752725"/>
          <p14:tracePt t="62876" x="3186113" y="2833688"/>
          <p14:tracePt t="62893" x="3148013" y="2933700"/>
          <p14:tracePt t="62910" x="3133725" y="3005138"/>
          <p14:tracePt t="62926" x="3105150" y="3109913"/>
          <p14:tracePt t="62929" x="3100388" y="3133725"/>
          <p14:tracePt t="62943" x="3090863" y="3152775"/>
          <p14:tracePt t="62946" x="3086100" y="3176588"/>
          <p14:tracePt t="62960" x="3081338" y="3195638"/>
          <p14:tracePt t="62976" x="3052763" y="3233738"/>
          <p14:tracePt t="62993" x="3043238" y="3248025"/>
          <p14:tracePt t="63010" x="3033713" y="3248025"/>
          <p14:tracePt t="63026" x="3014663" y="3252788"/>
          <p14:tracePt t="63043" x="2990850" y="3252788"/>
          <p14:tracePt t="63060" x="2957513" y="3252788"/>
          <p14:tracePt t="63076" x="2924175" y="3252788"/>
          <p14:tracePt t="63093" x="2886075" y="3248025"/>
          <p14:tracePt t="63110" x="2833688" y="3243263"/>
          <p14:tracePt t="63126" x="2809875" y="3243263"/>
          <p14:tracePt t="63143" x="2790825" y="3233738"/>
          <p14:tracePt t="63160" x="2776538" y="3224213"/>
          <p14:tracePt t="63176" x="2757488" y="3209925"/>
          <p14:tracePt t="63193" x="2724150" y="3162300"/>
          <p14:tracePt t="63209" x="2690813" y="3105150"/>
          <p14:tracePt t="63226" x="2633663" y="2995613"/>
          <p14:tracePt t="63243" x="2609850" y="2862263"/>
          <p14:tracePt t="63260" x="2581275" y="2728913"/>
          <p14:tracePt t="63276" x="2562225" y="2571750"/>
          <p14:tracePt t="63294" x="2562225" y="2447925"/>
          <p14:tracePt t="63300" x="2562225" y="2333625"/>
          <p14:tracePt t="63323" x="2562225" y="2090738"/>
          <p14:tracePt t="63338" x="2576513" y="1947863"/>
          <p14:tracePt t="63347" x="2595563" y="1905000"/>
          <p14:tracePt t="63360" x="2624138" y="1838325"/>
          <p14:tracePt t="63376" x="2676525" y="1733550"/>
          <p14:tracePt t="63379" x="2686050" y="1714500"/>
          <p14:tracePt t="63393" x="2714625" y="1657350"/>
          <p14:tracePt t="63410" x="2738438" y="1609725"/>
          <p14:tracePt t="63426" x="2762250" y="1590675"/>
          <p14:tracePt t="63443" x="2790825" y="1543050"/>
          <p14:tracePt t="63460" x="2828925" y="1509713"/>
          <p14:tracePt t="63476" x="2862263" y="1495425"/>
          <p14:tracePt t="63493" x="2881313" y="1481138"/>
          <p14:tracePt t="63510" x="2886075" y="1481138"/>
          <p14:tracePt t="63526" x="2890838" y="1481138"/>
          <p14:tracePt t="63543" x="2900363" y="1481138"/>
          <p14:tracePt t="63559" x="2914650" y="1481138"/>
          <p14:tracePt t="63562" x="2924175" y="1504950"/>
          <p14:tracePt t="63576" x="2967038" y="1538288"/>
          <p14:tracePt t="63593" x="3005138" y="1614488"/>
          <p14:tracePt t="63610" x="3043238" y="1709738"/>
          <p14:tracePt t="63626" x="3067050" y="1781175"/>
          <p14:tracePt t="63643" x="3090863" y="1866900"/>
          <p14:tracePt t="63660" x="3100388" y="2009775"/>
          <p14:tracePt t="63676" x="3133725" y="2166938"/>
          <p14:tracePt t="63693" x="3133725" y="2333625"/>
          <p14:tracePt t="63710" x="3143250" y="2462213"/>
          <p14:tracePt t="63726" x="3143250" y="2576513"/>
          <p14:tracePt t="63743" x="3143250" y="2705100"/>
          <p14:tracePt t="63745" x="3143250" y="2757488"/>
          <p14:tracePt t="63760" x="3138488" y="2824163"/>
          <p14:tracePt t="63776" x="3109913" y="2943225"/>
          <p14:tracePt t="63778" x="3109913" y="3005138"/>
          <p14:tracePt t="63793" x="3090863" y="3100388"/>
          <p14:tracePt t="63809" x="3086100" y="3162300"/>
          <p14:tracePt t="63826" x="3076575" y="3205163"/>
          <p14:tracePt t="63843" x="3076575" y="3219450"/>
          <p14:tracePt t="63860" x="3076575" y="3224213"/>
          <p14:tracePt t="63996" x="3067050" y="3224213"/>
          <p14:tracePt t="64004" x="3052763" y="3224213"/>
          <p14:tracePt t="64013" x="3033713" y="3224213"/>
          <p14:tracePt t="64026" x="3009900" y="3224213"/>
          <p14:tracePt t="64043" x="2990850" y="3224213"/>
          <p14:tracePt t="64720" x="2986088" y="3224213"/>
          <p14:tracePt t="64729" x="2986088" y="3219450"/>
          <p14:tracePt t="64736" x="2986088" y="3205163"/>
          <p14:tracePt t="64745" x="2995613" y="3176588"/>
          <p14:tracePt t="64759" x="3000375" y="3157538"/>
          <p14:tracePt t="64777" x="3009900" y="3133725"/>
          <p14:tracePt t="68345" x="3009900" y="3128963"/>
          <p14:tracePt t="68362" x="3009900" y="3133725"/>
          <p14:tracePt t="68370" x="3000375" y="3143250"/>
          <p14:tracePt t="68378" x="3000375" y="3190875"/>
          <p14:tracePt t="68392" x="2962275" y="3333750"/>
          <p14:tracePt t="68409" x="2928938" y="3433763"/>
          <p14:tracePt t="68426" x="2914650" y="3495675"/>
          <p14:tracePt t="68442" x="2900363" y="3533775"/>
          <p14:tracePt t="68459" x="2900363" y="3548063"/>
          <p14:tracePt t="68476" x="2890838" y="3581400"/>
          <p14:tracePt t="68515" x="2890838" y="3590925"/>
          <p14:tracePt t="68523" x="2881313" y="3590925"/>
          <p14:tracePt t="68529" x="2881313" y="3600450"/>
          <p14:tracePt t="68542" x="2871788" y="3609975"/>
          <p14:tracePt t="68559" x="2847975" y="3705225"/>
          <p14:tracePt t="68576" x="2828925" y="3733800"/>
          <p14:tracePt t="68592" x="2828925" y="3752850"/>
          <p14:tracePt t="68616" x="2828925" y="3762375"/>
          <p14:tracePt t="68625" x="2828925" y="3767138"/>
          <p14:tracePt t="68667" x="2824163" y="3771900"/>
          <p14:tracePt t="68705" x="2824163" y="3776663"/>
          <p14:tracePt t="68713" x="2819400" y="3781425"/>
          <p14:tracePt t="68726" x="2819400" y="3786188"/>
          <p14:tracePt t="68743" x="2819400" y="3800475"/>
          <p14:tracePt t="68826" x="2819400" y="3805238"/>
          <p14:tracePt t="68833" x="2824163" y="3810000"/>
          <p14:tracePt t="68842" x="2847975" y="3833813"/>
          <p14:tracePt t="68859" x="2938463" y="3876675"/>
          <p14:tracePt t="68876" x="3048000" y="3890963"/>
          <p14:tracePt t="68892" x="3081338" y="3890963"/>
          <p14:tracePt t="68909" x="3086100" y="3890963"/>
          <p14:tracePt t="68942" x="3143250" y="3890963"/>
          <p14:tracePt t="68959" x="3343275" y="3890963"/>
          <p14:tracePt t="68963" x="3538538" y="3890963"/>
          <p14:tracePt t="68976" x="3695700" y="3890963"/>
          <p14:tracePt t="68992" x="3895725" y="3890963"/>
          <p14:tracePt t="69033" x="3886200" y="3890963"/>
          <p14:tracePt t="69042" x="3881438" y="3890963"/>
          <p14:tracePt t="69059" x="3871913" y="3890963"/>
          <p14:tracePt t="69076" x="3848100" y="3900488"/>
          <p14:tracePt t="69092" x="3810000" y="3900488"/>
          <p14:tracePt t="69109" x="3719513" y="3900488"/>
          <p14:tracePt t="69126" x="3614738" y="3895725"/>
          <p14:tracePt t="69142" x="3552825" y="3895725"/>
          <p14:tracePt t="69159" x="3509963" y="3890963"/>
          <p14:tracePt t="69176" x="3505200" y="3890963"/>
          <p14:tracePt t="69259" x="3505200" y="3886200"/>
          <p14:tracePt t="69281" x="3538538" y="3886200"/>
          <p14:tracePt t="69291" x="3581400" y="3886200"/>
          <p14:tracePt t="69297" x="3619500" y="3886200"/>
          <p14:tracePt t="69309" x="3671888" y="3886200"/>
          <p14:tracePt t="69326" x="3752850" y="3886200"/>
          <p14:tracePt t="69342" x="3771900" y="3886200"/>
          <p14:tracePt t="69425" x="3781425" y="3886200"/>
          <p14:tracePt t="69441" x="3795713" y="3886200"/>
          <p14:tracePt t="69450" x="3805238" y="3886200"/>
          <p14:tracePt t="69459" x="3814763" y="3886200"/>
          <p14:tracePt t="69476" x="3824288" y="3886200"/>
          <p14:tracePt t="69492" x="3833813" y="3886200"/>
          <p14:tracePt t="69509" x="3857625" y="3886200"/>
          <p14:tracePt t="69526" x="3857625" y="3876675"/>
          <p14:tracePt t="69559" x="3876675" y="3876675"/>
          <p14:tracePt t="69576" x="3900488" y="3876675"/>
          <p14:tracePt t="69578" x="3957638" y="3876675"/>
          <p14:tracePt t="69592" x="4019550" y="3876675"/>
          <p14:tracePt t="69609" x="4252913" y="3876675"/>
          <p14:tracePt t="69626" x="4395788" y="3848100"/>
          <p14:tracePt t="69642" x="4557713" y="3848100"/>
          <p14:tracePt t="69659" x="4691063" y="3852863"/>
          <p14:tracePt t="69676" x="4738688" y="3867150"/>
          <p14:tracePt t="69969" x="4743450" y="3867150"/>
          <p14:tracePt t="69985" x="4748213" y="3867150"/>
          <p14:tracePt t="70185" x="4757738" y="3862388"/>
          <p14:tracePt t="70194" x="4762500" y="3848100"/>
          <p14:tracePt t="70201" x="4767263" y="3848100"/>
          <p14:tracePt t="70210" x="4772025" y="3848100"/>
          <p14:tracePt t="70225" x="4776788" y="3843338"/>
          <p14:tracePt t="70874" x="4791075" y="3843338"/>
          <p14:tracePt t="70883" x="4800600" y="3843338"/>
          <p14:tracePt t="70892" x="4814888" y="3857625"/>
          <p14:tracePt t="70909" x="4829175" y="3871913"/>
          <p14:tracePt t="70926" x="4843463" y="3881438"/>
          <p14:tracePt t="70942" x="4848225" y="3886200"/>
          <p14:tracePt t="70969" x="4852988" y="3890963"/>
          <p14:tracePt t="71065" x="4852988" y="3881438"/>
          <p14:tracePt t="71073" x="4852988" y="3876675"/>
          <p14:tracePt t="71080" x="4852988" y="3867150"/>
          <p14:tracePt t="71092" x="4852988" y="3862388"/>
          <p14:tracePt t="71109" x="4862513" y="3852863"/>
          <p14:tracePt t="71125" x="4862513" y="3848100"/>
          <p14:tracePt t="71265" x="4867275" y="3843338"/>
          <p14:tracePt t="71275" x="4872038" y="3833813"/>
          <p14:tracePt t="71282" x="4876800" y="3829050"/>
          <p14:tracePt t="71292" x="4881563" y="3824288"/>
          <p14:tracePt t="71309" x="4886325" y="3819525"/>
          <p14:tracePt t="72323" x="4886325" y="3814763"/>
          <p14:tracePt t="72330" x="4886325" y="3810000"/>
          <p14:tracePt t="72342" x="4881563" y="3810000"/>
          <p14:tracePt t="72359" x="4862513" y="3805238"/>
          <p14:tracePt t="72375" x="4838700" y="3795713"/>
          <p14:tracePt t="72378" x="4829175" y="3795713"/>
          <p14:tracePt t="72561" x="4824413" y="3790950"/>
          <p14:tracePt t="73529" x="4829175" y="3790950"/>
          <p14:tracePt t="73587" x="4833938" y="3786188"/>
          <p14:tracePt t="73603" x="4838700" y="3786188"/>
          <p14:tracePt t="73610" x="4843463" y="3786188"/>
          <p14:tracePt t="73619" x="4857750" y="3786188"/>
          <p14:tracePt t="73625" x="4895850" y="3790950"/>
          <p14:tracePt t="73642" x="4976813" y="3805238"/>
          <p14:tracePt t="73658" x="5005388" y="3805238"/>
          <p14:tracePt t="73675" x="5010150" y="3805238"/>
          <p14:tracePt t="73785" x="5010150" y="3814763"/>
          <p14:tracePt t="73801" x="5005388" y="3814763"/>
          <p14:tracePt t="73809" x="4995863" y="3814763"/>
          <p14:tracePt t="73817" x="4981575" y="3814763"/>
          <p14:tracePt t="73825" x="4967288" y="3814763"/>
          <p14:tracePt t="73842" x="4943475" y="3814763"/>
          <p14:tracePt t="73858" x="4929188" y="3814763"/>
          <p14:tracePt t="73876" x="4914900" y="3814763"/>
          <p14:tracePt t="73892" x="4910138" y="3814763"/>
          <p14:tracePt t="73937" x="4905375" y="3814763"/>
          <p14:tracePt t="73948" x="4895850" y="3814763"/>
          <p14:tracePt t="74113" x="4900613" y="3814763"/>
          <p14:tracePt t="74120" x="4924425" y="3814763"/>
          <p14:tracePt t="74132" x="4972050" y="3814763"/>
          <p14:tracePt t="74142" x="5000625" y="3814763"/>
          <p14:tracePt t="74158" x="5110163" y="3814763"/>
          <p14:tracePt t="74175" x="5214938" y="3814763"/>
          <p14:tracePt t="74192" x="5281613" y="3814763"/>
          <p14:tracePt t="74195" x="5286375" y="3814763"/>
          <p14:tracePt t="74208" x="5295900" y="3814763"/>
          <p14:tracePt t="74225" x="5310188" y="3810000"/>
          <p14:tracePt t="74259" x="5310188" y="3795713"/>
          <p14:tracePt t="74275" x="5310188" y="3790950"/>
          <p14:tracePt t="74281" x="5310188" y="3786188"/>
          <p14:tracePt t="74292" x="5300663" y="3786188"/>
          <p14:tracePt t="74308" x="5286375" y="3781425"/>
          <p14:tracePt t="74325" x="5262563" y="3781425"/>
          <p14:tracePt t="74342" x="5219700" y="3781425"/>
          <p14:tracePt t="74358" x="5176838" y="3767138"/>
          <p14:tracePt t="74375" x="5148263" y="3767138"/>
          <p14:tracePt t="74377" x="5110163" y="3767138"/>
          <p14:tracePt t="74392" x="5086350" y="3767138"/>
          <p14:tracePt t="74408" x="5024438" y="3767138"/>
          <p14:tracePt t="74425" x="4995863" y="3776663"/>
          <p14:tracePt t="74505" x="4995863" y="3767138"/>
          <p14:tracePt t="74513" x="5010150" y="3767138"/>
          <p14:tracePt t="74525" x="5014913" y="3767138"/>
          <p14:tracePt t="74542" x="5067300" y="3762375"/>
          <p14:tracePt t="74558" x="5157788" y="3762375"/>
          <p14:tracePt t="74575" x="5257800" y="3762375"/>
          <p14:tracePt t="74577" x="5286375" y="3762375"/>
          <p14:tracePt t="74592" x="5324475" y="3762375"/>
          <p14:tracePt t="74608" x="5410200" y="3748088"/>
          <p14:tracePt t="74625" x="5414963" y="3743325"/>
          <p14:tracePt t="75061" x="5386388" y="3757613"/>
          <p14:tracePt t="75074" x="5314950" y="3781425"/>
          <p14:tracePt t="75088" x="5191125" y="3781425"/>
          <p14:tracePt t="75103" x="5100638" y="3790950"/>
          <p14:tracePt t="75111" x="4995863" y="3790950"/>
          <p14:tracePt t="75125" x="4857750" y="3800475"/>
          <p14:tracePt t="75142" x="4819650" y="3800475"/>
          <p14:tracePt t="75516" x="4819650" y="3805238"/>
          <p14:tracePt t="75530" x="4824413" y="3805238"/>
          <p14:tracePt t="75539" x="4829175" y="3805238"/>
          <p14:tracePt t="75547" x="4848225" y="3814763"/>
          <p14:tracePt t="75558" x="4852988" y="3814763"/>
          <p14:tracePt t="75575" x="4881563" y="3819525"/>
          <p14:tracePt t="75593" x="4900613" y="3833813"/>
          <p14:tracePt t="75698" x="4905375" y="3833813"/>
          <p14:tracePt t="75705" x="4905375" y="3829050"/>
          <p14:tracePt t="75737" x="4900613" y="3829050"/>
          <p14:tracePt t="75753" x="4886325" y="3814763"/>
          <p14:tracePt t="75851" x="4886325" y="3810000"/>
          <p14:tracePt t="75883" x="4886325" y="3800475"/>
          <p14:tracePt t="76114" x="4886325" y="3795713"/>
          <p14:tracePt t="76121" x="4886325" y="3790950"/>
          <p14:tracePt t="76482" x="4886325" y="3786188"/>
          <p14:tracePt t="77033" x="4881563" y="3781425"/>
          <p14:tracePt t="77043" x="4872038" y="3781425"/>
          <p14:tracePt t="77058" x="4781550" y="3781425"/>
          <p14:tracePt t="77075" x="4652963" y="3781425"/>
          <p14:tracePt t="77092" x="4552950" y="3781425"/>
          <p14:tracePt t="77108" x="4448175" y="3771900"/>
          <p14:tracePt t="77125" x="4295775" y="3771900"/>
          <p14:tracePt t="77141" x="4138613" y="3771900"/>
          <p14:tracePt t="77158" x="4000500" y="3771900"/>
          <p14:tracePt t="77175" x="3824288" y="3771900"/>
          <p14:tracePt t="77192" x="3681413" y="3771900"/>
          <p14:tracePt t="77208" x="3500438" y="3852863"/>
          <p14:tracePt t="77225" x="3409950" y="3933825"/>
          <p14:tracePt t="77241" x="3338513" y="4014788"/>
          <p14:tracePt t="77258" x="3286125" y="4076700"/>
          <p14:tracePt t="77275" x="3281363" y="4090988"/>
          <p14:tracePt t="77292" x="3267075" y="4110038"/>
          <p14:tracePt t="77308" x="3248025" y="4129088"/>
          <p14:tracePt t="77325" x="3138488" y="4191000"/>
          <p14:tracePt t="77342" x="3000375" y="4291013"/>
          <p14:tracePt t="77358" x="2895600" y="4367213"/>
          <p14:tracePt t="77375" x="2876550" y="4429125"/>
          <p14:tracePt t="77377" x="2876550" y="4448175"/>
          <p14:tracePt t="77391" x="2876550" y="4457700"/>
          <p14:tracePt t="77408" x="2867025" y="4486275"/>
          <p14:tracePt t="77425" x="2767013" y="4576763"/>
          <p14:tracePt t="77441" x="2686050" y="4638675"/>
          <p14:tracePt t="77458" x="2605088" y="4643438"/>
          <p14:tracePt t="77475" x="2505075" y="4643438"/>
          <p14:tracePt t="77491" x="2409825" y="4633913"/>
          <p14:tracePt t="77508" x="2366963" y="4624388"/>
          <p14:tracePt t="77525" x="2333625" y="4624388"/>
          <p14:tracePt t="77541" x="2300288" y="4624388"/>
          <p14:tracePt t="77558" x="2295525" y="4624388"/>
          <p14:tracePt t="77575" x="2290763" y="4624388"/>
          <p14:tracePt t="77591" x="2252663" y="4638675"/>
          <p14:tracePt t="77594" x="2238375" y="4643438"/>
          <p14:tracePt t="77608" x="2176463" y="4662488"/>
          <p14:tracePt t="77625" x="2124075" y="4691063"/>
          <p14:tracePt t="77641" x="2081213" y="4710113"/>
          <p14:tracePt t="77658" x="2033588" y="4724400"/>
          <p14:tracePt t="77675" x="1976438" y="4757738"/>
          <p14:tracePt t="77692" x="1905000" y="4786313"/>
          <p14:tracePt t="77708" x="1828800" y="4829175"/>
          <p14:tracePt t="77725" x="1804988" y="4838700"/>
          <p14:tracePt t="77741" x="1776413" y="4843463"/>
          <p14:tracePt t="77758" x="1728788" y="4843463"/>
          <p14:tracePt t="77775" x="1647825" y="4852988"/>
          <p14:tracePt t="77778" x="1619250" y="4852988"/>
          <p14:tracePt t="77791" x="1562100" y="4852988"/>
          <p14:tracePt t="77808" x="1514475" y="4852988"/>
          <p14:tracePt t="77810" x="1490663" y="4848225"/>
          <p14:tracePt t="77825" x="1476375" y="4843463"/>
          <p14:tracePt t="77851" x="1476375" y="4838700"/>
          <p14:tracePt t="77858" x="1481138" y="4833938"/>
          <p14:tracePt t="77875" x="1490663" y="4791075"/>
          <p14:tracePt t="77891" x="1500188" y="4743450"/>
          <p14:tracePt t="77908" x="1500188" y="4724400"/>
          <p14:tracePt t="77925" x="1504950" y="4700588"/>
          <p14:tracePt t="77941" x="1524000" y="4652963"/>
          <p14:tracePt t="77944" x="1557338" y="4629150"/>
          <p14:tracePt t="77958" x="1581150" y="4614863"/>
          <p14:tracePt t="77960" x="1628775" y="4605338"/>
          <p14:tracePt t="77975" x="1671638" y="4595813"/>
          <p14:tracePt t="77978" x="1733550" y="4595813"/>
          <p14:tracePt t="77991" x="1785938" y="4595813"/>
          <p14:tracePt t="78008" x="1890713" y="4595813"/>
          <p14:tracePt t="78025" x="2109788" y="4610100"/>
          <p14:tracePt t="78041" x="2252663" y="4643438"/>
          <p14:tracePt t="78058" x="2400300" y="4691063"/>
          <p14:tracePt t="78075" x="2471738" y="4714875"/>
          <p14:tracePt t="78091" x="2514600" y="4743450"/>
          <p14:tracePt t="78108" x="2552700" y="4781550"/>
          <p14:tracePt t="78125" x="2605088" y="4810125"/>
          <p14:tracePt t="78141" x="2638425" y="4833938"/>
          <p14:tracePt t="78158" x="2652713" y="4857750"/>
          <p14:tracePt t="78175" x="2652713" y="4872038"/>
          <p14:tracePt t="78191" x="2652713" y="4876800"/>
          <p14:tracePt t="78208" x="2652713" y="4895850"/>
          <p14:tracePt t="78225" x="2652713" y="4905375"/>
          <p14:tracePt t="78241" x="2652713" y="4914900"/>
          <p14:tracePt t="78258" x="2652713" y="4924425"/>
          <p14:tracePt t="78275" x="2652713" y="4938713"/>
          <p14:tracePt t="78291" x="2628900" y="4962525"/>
          <p14:tracePt t="78308" x="2600325" y="4995863"/>
          <p14:tracePt t="78325" x="2547938" y="5014913"/>
          <p14:tracePt t="78341" x="2505075" y="5038725"/>
          <p14:tracePt t="78358" x="2471738" y="5053013"/>
          <p14:tracePt t="78375" x="2438400" y="5053013"/>
          <p14:tracePt t="78376" x="2409825" y="5053013"/>
          <p14:tracePt t="78391" x="2347913" y="5053013"/>
          <p14:tracePt t="78408" x="2290763" y="5053013"/>
          <p14:tracePt t="78410" x="2228850" y="5048250"/>
          <p14:tracePt t="78425" x="2138363" y="5029200"/>
          <p14:tracePt t="78441" x="2038350" y="5005388"/>
          <p14:tracePt t="78458" x="1943100" y="4967288"/>
          <p14:tracePt t="78475" x="1876425" y="4938713"/>
          <p14:tracePt t="78491" x="1833563" y="4905375"/>
          <p14:tracePt t="78508" x="1781175" y="4876800"/>
          <p14:tracePt t="78525" x="1733550" y="4829175"/>
          <p14:tracePt t="78541" x="1704975" y="4800600"/>
          <p14:tracePt t="78558" x="1700213" y="4786313"/>
          <p14:tracePt t="78560" x="1695450" y="4776788"/>
          <p14:tracePt t="78575" x="1695450" y="4752975"/>
          <p14:tracePt t="78576" x="1695450" y="4733925"/>
          <p14:tracePt t="78591" x="1695450" y="4719638"/>
          <p14:tracePt t="78608" x="1695450" y="4681538"/>
          <p14:tracePt t="78610" x="1714500" y="4638675"/>
          <p14:tracePt t="78625" x="1719263" y="4629150"/>
          <p14:tracePt t="78641" x="1743075" y="4624388"/>
          <p14:tracePt t="78658" x="1762125" y="4614863"/>
          <p14:tracePt t="78675" x="1809750" y="4614863"/>
          <p14:tracePt t="78691" x="1895475" y="4643438"/>
          <p14:tracePt t="78708" x="1962150" y="4676775"/>
          <p14:tracePt t="78725" x="2047875" y="4710113"/>
          <p14:tracePt t="78741" x="2057400" y="4729163"/>
          <p14:tracePt t="78758" x="2062163" y="4748213"/>
          <p14:tracePt t="78791" x="2062163" y="4762500"/>
          <p14:tracePt t="78808" x="2062163" y="4776788"/>
          <p14:tracePt t="78825" x="2062163" y="4781550"/>
          <p14:tracePt t="79165" x="2071688" y="4786313"/>
          <p14:tracePt t="79173" x="2076450" y="4786313"/>
          <p14:tracePt t="79183" x="2085975" y="4776788"/>
          <p14:tracePt t="79191" x="2128838" y="4752975"/>
          <p14:tracePt t="79208" x="2247900" y="4733925"/>
          <p14:tracePt t="79225" x="2528888" y="4714875"/>
          <p14:tracePt t="79241" x="2919413" y="4700588"/>
          <p14:tracePt t="79258" x="3462338" y="4643438"/>
          <p14:tracePt t="79275" x="4124325" y="4591050"/>
          <p14:tracePt t="79291" x="4443413" y="4548188"/>
          <p14:tracePt t="79308" x="4762500" y="4476750"/>
          <p14:tracePt t="79325" x="4852988" y="4429125"/>
          <p14:tracePt t="79341" x="4881563" y="4395788"/>
          <p14:tracePt t="79359" x="4891088" y="4338638"/>
          <p14:tracePt t="79371" x="4891088" y="4314825"/>
          <p14:tracePt t="79393" x="4891088" y="4305300"/>
          <p14:tracePt t="79497" x="4891088" y="4295775"/>
          <p14:tracePt t="79509" x="4891088" y="4291013"/>
          <p14:tracePt t="79515" x="4895850" y="4286250"/>
          <p14:tracePt t="79525" x="4895850" y="4281488"/>
          <p14:tracePt t="79541" x="4900613" y="4271963"/>
          <p14:tracePt t="79558" x="4900613" y="4248150"/>
          <p14:tracePt t="79575" x="4905375" y="4224338"/>
          <p14:tracePt t="79591" x="4933950" y="4119563"/>
          <p14:tracePt t="79595" x="4938713" y="4100513"/>
          <p14:tracePt t="79608" x="4948238" y="4081463"/>
          <p14:tracePt t="79625" x="4948238" y="4067175"/>
          <p14:tracePt t="79641" x="4948238" y="4062413"/>
          <p14:tracePt t="79697" x="4948238" y="4057650"/>
          <p14:tracePt t="79705" x="4948238" y="4052888"/>
          <p14:tracePt t="79721" x="4948238" y="4033838"/>
          <p14:tracePt t="79729" x="4953000" y="4029075"/>
          <p14:tracePt t="79769" x="4953000" y="4019550"/>
          <p14:tracePt t="79778" x="4953000" y="4005263"/>
          <p14:tracePt t="79785" x="4953000" y="4000500"/>
          <p14:tracePt t="79793" x="4953000" y="3986213"/>
          <p14:tracePt t="79808" x="4953000" y="3976688"/>
          <p14:tracePt t="79824" x="4953000" y="3924300"/>
          <p14:tracePt t="79841" x="4953000" y="3914775"/>
          <p14:tracePt t="79875" x="4953000" y="3905250"/>
          <p14:tracePt t="79929" x="4953000" y="3900488"/>
          <p14:tracePt t="79937" x="4953000" y="3895725"/>
          <p14:tracePt t="79948" x="4953000" y="3890963"/>
          <p14:tracePt t="79958" x="4953000" y="3886200"/>
          <p14:tracePt t="79974" x="4953000" y="3881438"/>
          <p14:tracePt t="79991" x="4933950" y="3848100"/>
          <p14:tracePt t="80008" x="4929188" y="3843338"/>
          <p14:tracePt t="80024" x="4919663" y="3829050"/>
          <p14:tracePt t="80314" x="4914900" y="3819525"/>
          <p14:tracePt t="80489" x="4914900" y="3800475"/>
          <p14:tracePt t="80524" x="4914900" y="3790950"/>
          <p14:tracePt t="80531" x="4910138" y="3786188"/>
          <p14:tracePt t="80541" x="4905375" y="3781425"/>
          <p14:tracePt t="80558" x="4881563" y="3771900"/>
          <p14:tracePt t="80574" x="4848225" y="3748088"/>
          <p14:tracePt t="80592" x="4786313" y="3724275"/>
          <p14:tracePt t="80595" x="4743450" y="3719513"/>
          <p14:tracePt t="80608" x="4691063" y="3700463"/>
          <p14:tracePt t="80624" x="4595813" y="3676650"/>
          <p14:tracePt t="80641" x="4519613" y="3667125"/>
          <p14:tracePt t="80658" x="4486275" y="3667125"/>
          <p14:tracePt t="80675" x="4429125" y="3681413"/>
          <p14:tracePt t="80691" x="4395788" y="3705225"/>
          <p14:tracePt t="80708" x="4376738" y="3709988"/>
          <p14:tracePt t="80724" x="4362450" y="3709988"/>
          <p14:tracePt t="80741" x="4352925" y="3709988"/>
          <p14:tracePt t="80758" x="4310063" y="3709988"/>
          <p14:tracePt t="80774" x="4276725" y="3700463"/>
          <p14:tracePt t="80791" x="4205288" y="3676650"/>
          <p14:tracePt t="80793" x="4176713" y="3671888"/>
          <p14:tracePt t="80808" x="4157663" y="3671888"/>
          <p14:tracePt t="80825" x="4090988" y="3652838"/>
          <p14:tracePt t="80841" x="4048125" y="3648075"/>
          <p14:tracePt t="80858" x="3943350" y="3629025"/>
          <p14:tracePt t="80874" x="3833813" y="3595688"/>
          <p14:tracePt t="80891" x="3729038" y="3576638"/>
          <p14:tracePt t="80908" x="3581400" y="3538538"/>
          <p14:tracePt t="80924" x="3490913" y="3538538"/>
          <p14:tracePt t="80941" x="3438525" y="3529013"/>
          <p14:tracePt t="80945" x="3419475" y="3524250"/>
          <p14:tracePt t="80958" x="3386138" y="3505200"/>
          <p14:tracePt t="80974" x="3338513" y="3500438"/>
          <p14:tracePt t="80991" x="3286125" y="3486150"/>
          <p14:tracePt t="80994" x="3224213" y="3476625"/>
          <p14:tracePt t="81008" x="3190875" y="3462338"/>
          <p14:tracePt t="81024" x="3043238" y="3438525"/>
          <p14:tracePt t="81041" x="2943225" y="3424238"/>
          <p14:tracePt t="81058" x="2847975" y="3405188"/>
          <p14:tracePt t="81075" x="2790825" y="3390900"/>
          <p14:tracePt t="81091" x="2709863" y="3386138"/>
          <p14:tracePt t="81108" x="2628900" y="3376613"/>
          <p14:tracePt t="81124" x="2538413" y="3367088"/>
          <p14:tracePt t="81141" x="2447925" y="3309938"/>
          <p14:tracePt t="81158" x="2357438" y="3305175"/>
          <p14:tracePt t="81174" x="2295525" y="3305175"/>
          <p14:tracePt t="81191" x="2205038" y="3295650"/>
          <p14:tracePt t="81208" x="2095500" y="3267075"/>
          <p14:tracePt t="81210" x="2052638" y="3257550"/>
          <p14:tracePt t="81224" x="1947863" y="3238500"/>
          <p14:tracePt t="81241" x="1857375" y="3238500"/>
          <p14:tracePt t="81258" x="1824038" y="3238500"/>
          <p14:tracePt t="81274" x="1804988" y="3238500"/>
          <p14:tracePt t="81291" x="1800225" y="3238500"/>
          <p14:tracePt t="81313" x="1795463" y="3238500"/>
          <p14:tracePt t="81329" x="1795463" y="3248025"/>
          <p14:tracePt t="81341" x="1795463" y="3257550"/>
          <p14:tracePt t="81358" x="1790700" y="3276600"/>
          <p14:tracePt t="81441" x="1790700" y="3281363"/>
          <p14:tracePt t="81450" x="1795463" y="3290888"/>
          <p14:tracePt t="81465" x="1809750" y="3314700"/>
          <p14:tracePt t="81475" x="1819275" y="3314700"/>
          <p14:tracePt t="81491" x="1833563" y="3324225"/>
          <p14:tracePt t="81508" x="1871663" y="3362325"/>
          <p14:tracePt t="81524" x="1890713" y="3367088"/>
          <p14:tracePt t="81541" x="1914525" y="3386138"/>
          <p14:tracePt t="81558" x="1933575" y="3409950"/>
          <p14:tracePt t="81574" x="1966913" y="3438525"/>
          <p14:tracePt t="81576" x="1966913" y="3443288"/>
          <p14:tracePt t="81591" x="1966913" y="3462338"/>
          <p14:tracePt t="81608" x="1981200" y="3505200"/>
          <p14:tracePt t="81624" x="1995488" y="3567113"/>
          <p14:tracePt t="81641" x="2000250" y="3586163"/>
          <p14:tracePt t="81705" x="2000250" y="3581400"/>
          <p14:tracePt t="81737" x="2000250" y="3567113"/>
          <p14:tracePt t="81746" x="2005013" y="3557588"/>
          <p14:tracePt t="81758" x="2005013" y="3548063"/>
          <p14:tracePt t="81774" x="2014538" y="3519488"/>
          <p14:tracePt t="81777" x="2019300" y="3476625"/>
          <p14:tracePt t="81791" x="2038350" y="3433763"/>
          <p14:tracePt t="81808" x="2062163" y="3357563"/>
          <p14:tracePt t="81824" x="2062163" y="3324225"/>
          <p14:tracePt t="81841" x="2071688" y="3314700"/>
          <p14:tracePt t="81858" x="2081213" y="3305175"/>
          <p14:tracePt t="81874" x="2085975" y="3290888"/>
          <p14:tracePt t="81922" x="2090738" y="3290888"/>
          <p14:tracePt t="81930" x="2095500" y="3290888"/>
          <p14:tracePt t="81941" x="2100263" y="3295650"/>
          <p14:tracePt t="81958" x="2119313" y="3300413"/>
          <p14:tracePt t="81974" x="2128838" y="3305175"/>
          <p14:tracePt t="81991" x="2143125" y="3319463"/>
          <p14:tracePt t="81996" x="2147888" y="3324225"/>
          <p14:tracePt t="82008" x="2181225" y="3348038"/>
          <p14:tracePt t="82025" x="2247900" y="3405188"/>
          <p14:tracePt t="82041" x="2324100" y="3457575"/>
          <p14:tracePt t="82058" x="2362200" y="3490913"/>
          <p14:tracePt t="82074" x="2395538" y="3529013"/>
          <p14:tracePt t="82091" x="2395538" y="3543300"/>
          <p14:tracePt t="82108" x="2395538" y="3595688"/>
          <p14:tracePt t="82124" x="2395538" y="3633788"/>
          <p14:tracePt t="82141" x="2395538" y="3690938"/>
          <p14:tracePt t="82158" x="2414588" y="3781425"/>
          <p14:tracePt t="82174" x="2414588" y="3829050"/>
          <p14:tracePt t="82191" x="2414588" y="3929063"/>
          <p14:tracePt t="82208" x="2414588" y="4057650"/>
          <p14:tracePt t="82224" x="2414588" y="4114800"/>
          <p14:tracePt t="82241" x="2419350" y="4162425"/>
          <p14:tracePt t="82257" x="2419350" y="4181475"/>
          <p14:tracePt t="82274" x="2419350" y="4195763"/>
          <p14:tracePt t="82292" x="2419350" y="4210050"/>
          <p14:tracePt t="82298" x="2419350" y="4243388"/>
          <p14:tracePt t="82315" x="2414588" y="4291013"/>
          <p14:tracePt t="82325" x="2390775" y="4324350"/>
          <p14:tracePt t="82341" x="2381250" y="4367213"/>
          <p14:tracePt t="82358" x="2371725" y="4405313"/>
          <p14:tracePt t="82374" x="2366963" y="4424363"/>
          <p14:tracePt t="82391" x="2343150" y="4457700"/>
          <p14:tracePt t="82408" x="2319338" y="4529138"/>
          <p14:tracePt t="82410" x="2314575" y="4581525"/>
          <p14:tracePt t="82424" x="2271713" y="4657725"/>
          <p14:tracePt t="82441" x="2247900" y="4710113"/>
          <p14:tracePt t="82458" x="2228850" y="4729163"/>
          <p14:tracePt t="82474" x="2219325" y="4729163"/>
          <p14:tracePt t="82491" x="2190750" y="4729163"/>
          <p14:tracePt t="82508" x="2109788" y="4729163"/>
          <p14:tracePt t="82524" x="2043113" y="4729163"/>
          <p14:tracePt t="82541" x="1985963" y="4738688"/>
          <p14:tracePt t="82557" x="1947863" y="4743450"/>
          <p14:tracePt t="82575" x="1938338" y="4743450"/>
          <p14:tracePt t="82591" x="1928813" y="4743450"/>
          <p14:tracePt t="82594" x="1924050" y="4743450"/>
          <p14:tracePt t="82608" x="1905000" y="4743450"/>
          <p14:tracePt t="82624" x="1847850" y="4710113"/>
          <p14:tracePt t="82641" x="1828800" y="4695825"/>
          <p14:tracePt t="82658" x="1819275" y="4681538"/>
          <p14:tracePt t="82674" x="1804988" y="4648200"/>
          <p14:tracePt t="82691" x="1771650" y="4572000"/>
          <p14:tracePt t="82708" x="1743075" y="4500563"/>
          <p14:tracePt t="82724" x="1728788" y="4462463"/>
          <p14:tracePt t="82741" x="1724025" y="4391025"/>
          <p14:tracePt t="82758" x="1724025" y="4324350"/>
          <p14:tracePt t="82760" x="1724025" y="4281488"/>
          <p14:tracePt t="82774" x="1724025" y="4252913"/>
          <p14:tracePt t="82791" x="1724025" y="4133850"/>
          <p14:tracePt t="82807" x="1747838" y="4010025"/>
          <p14:tracePt t="82809" x="1757363" y="3933825"/>
          <p14:tracePt t="82824" x="1766888" y="3781425"/>
          <p14:tracePt t="82841" x="1785938" y="3671888"/>
          <p14:tracePt t="82858" x="1800225" y="3567113"/>
          <p14:tracePt t="82874" x="1800225" y="3519488"/>
          <p14:tracePt t="82891" x="1824038" y="3448050"/>
          <p14:tracePt t="82908" x="1843088" y="3376613"/>
          <p14:tracePt t="82924" x="1852613" y="3328988"/>
          <p14:tracePt t="82941" x="1862138" y="3319463"/>
          <p14:tracePt t="82957" x="1871663" y="3309938"/>
          <p14:tracePt t="82975" x="1895475" y="3281363"/>
          <p14:tracePt t="82991" x="1933575" y="3257550"/>
          <p14:tracePt t="82992" x="1952625" y="3248025"/>
          <p14:tracePt t="83008" x="1976438" y="3228975"/>
          <p14:tracePt t="83024" x="2019300" y="3219450"/>
          <p14:tracePt t="83041" x="2043113" y="3219450"/>
          <p14:tracePt t="83057" x="2071688" y="3219450"/>
          <p14:tracePt t="83074" x="2095500" y="3219450"/>
          <p14:tracePt t="83091" x="2138363" y="3243263"/>
          <p14:tracePt t="83108" x="2209800" y="3267075"/>
          <p14:tracePt t="83124" x="2238375" y="3295650"/>
          <p14:tracePt t="83141" x="2262188" y="3314700"/>
          <p14:tracePt t="83158" x="2266950" y="3328988"/>
          <p14:tracePt t="83174" x="2281238" y="3352800"/>
          <p14:tracePt t="83191" x="2309813" y="3371850"/>
          <p14:tracePt t="83208" x="2314575" y="3390900"/>
          <p14:tracePt t="83224" x="2319338" y="3429000"/>
          <p14:tracePt t="83241" x="2328863" y="3524250"/>
          <p14:tracePt t="83258" x="2343150" y="3619500"/>
          <p14:tracePt t="83274" x="2362200" y="3686175"/>
          <p14:tracePt t="83291" x="2362200" y="3762375"/>
          <p14:tracePt t="83308" x="2362200" y="3819525"/>
          <p14:tracePt t="83324" x="2362200" y="3962400"/>
          <p14:tracePt t="83341" x="2362200" y="4114800"/>
          <p14:tracePt t="83357" x="2362200" y="4267200"/>
          <p14:tracePt t="83374" x="2362200" y="4371975"/>
          <p14:tracePt t="83391" x="2362200" y="4386263"/>
          <p14:tracePt t="83407" x="2362200" y="4419600"/>
          <p14:tracePt t="83424" x="2352675" y="4481513"/>
          <p14:tracePt t="83441" x="2324100" y="4533900"/>
          <p14:tracePt t="83457" x="2290763" y="4586288"/>
          <p14:tracePt t="83474" x="2266950" y="4629150"/>
          <p14:tracePt t="83491" x="2247900" y="4657725"/>
          <p14:tracePt t="83508" x="2224088" y="4681538"/>
          <p14:tracePt t="83524" x="2209800" y="4719638"/>
          <p14:tracePt t="83541" x="2190750" y="4752975"/>
          <p14:tracePt t="83557" x="2181225" y="4781550"/>
          <p14:tracePt t="83574" x="2166938" y="4795838"/>
          <p14:tracePt t="83591" x="2157413" y="4805363"/>
          <p14:tracePt t="83593" x="2143125" y="4810125"/>
          <p14:tracePt t="83608" x="2138363" y="4810125"/>
          <p14:tracePt t="83624" x="2109788" y="4810125"/>
          <p14:tracePt t="83625" x="2095500" y="4810125"/>
          <p14:tracePt t="83642" x="2071688" y="4810125"/>
          <p14:tracePt t="83664" x="2038350" y="4810125"/>
          <p14:tracePt t="83674" x="2005013" y="4810125"/>
          <p14:tracePt t="83691" x="1990725" y="4810125"/>
          <p14:tracePt t="83707" x="1962150" y="4800600"/>
          <p14:tracePt t="83724" x="1952625" y="4791075"/>
          <p14:tracePt t="83741" x="1924050" y="4776788"/>
          <p14:tracePt t="83757" x="1914525" y="4767263"/>
          <p14:tracePt t="83774" x="1895475" y="4733925"/>
          <p14:tracePt t="83791" x="1890713" y="4686300"/>
          <p14:tracePt t="83794" x="1881188" y="4633913"/>
          <p14:tracePt t="83807" x="1881188" y="4614863"/>
          <p14:tracePt t="83810" x="1881188" y="4557713"/>
          <p14:tracePt t="83824" x="1881188" y="4529138"/>
          <p14:tracePt t="83841" x="1876425" y="4405313"/>
          <p14:tracePt t="83857" x="1876425" y="4357688"/>
          <p14:tracePt t="83874" x="1866900" y="4238625"/>
          <p14:tracePt t="83891" x="1857375" y="4100513"/>
          <p14:tracePt t="83908" x="1857375" y="3971925"/>
          <p14:tracePt t="83924" x="1857375" y="3852863"/>
          <p14:tracePt t="83941" x="1857375" y="3752850"/>
          <p14:tracePt t="83957" x="1857375" y="3662363"/>
          <p14:tracePt t="83974" x="1857375" y="3581400"/>
          <p14:tracePt t="83991" x="1866900" y="3509963"/>
          <p14:tracePt t="84008" x="1890713" y="3424238"/>
          <p14:tracePt t="84011" x="1900238" y="3395663"/>
          <p14:tracePt t="84024" x="1919288" y="3348038"/>
          <p14:tracePt t="84041" x="1947863" y="3309938"/>
          <p14:tracePt t="84058" x="1962150" y="3276600"/>
          <p14:tracePt t="84074" x="1966913" y="3248025"/>
          <p14:tracePt t="84091" x="2000250" y="3228975"/>
          <p14:tracePt t="84107" x="2005013" y="3224213"/>
          <p14:tracePt t="84124" x="2019300" y="3224213"/>
          <p14:tracePt t="84141" x="2033588" y="3224213"/>
          <p14:tracePt t="84157" x="2052638" y="3224213"/>
          <p14:tracePt t="84174" x="2081213" y="3228975"/>
          <p14:tracePt t="84191" x="2143125" y="3267075"/>
          <p14:tracePt t="84207" x="2214563" y="3290888"/>
          <p14:tracePt t="84224" x="2271713" y="3328988"/>
          <p14:tracePt t="84226" x="2281238" y="3338513"/>
          <p14:tracePt t="84241" x="2286000" y="3343275"/>
          <p14:tracePt t="84258" x="2295525" y="3343275"/>
          <p14:tracePt t="84274" x="2305050" y="3352800"/>
          <p14:tracePt t="84291" x="2309813" y="3386138"/>
          <p14:tracePt t="84307" x="2309813" y="3433763"/>
          <p14:tracePt t="84324" x="2309813" y="3490913"/>
          <p14:tracePt t="84341" x="2309813" y="3557588"/>
          <p14:tracePt t="84357" x="2309813" y="3624263"/>
          <p14:tracePt t="84374" x="2309813" y="3700463"/>
          <p14:tracePt t="84376" x="2309813" y="3767138"/>
          <p14:tracePt t="84391" x="2309813" y="3843338"/>
          <p14:tracePt t="84408" x="2309813" y="3948113"/>
          <p14:tracePt t="84409" x="2309813" y="3976688"/>
          <p14:tracePt t="84424" x="2309813" y="3995738"/>
          <p14:tracePt t="84441" x="2309813" y="4090988"/>
          <p14:tracePt t="84457" x="2309813" y="4181475"/>
          <p14:tracePt t="84474" x="2309813" y="4310063"/>
          <p14:tracePt t="84491" x="2309813" y="4438650"/>
          <p14:tracePt t="84507" x="2319338" y="4519613"/>
          <p14:tracePt t="84524" x="2319338" y="4562475"/>
          <p14:tracePt t="84541" x="2319338" y="4581525"/>
          <p14:tracePt t="84557" x="2319338" y="4619625"/>
          <p14:tracePt t="84574" x="2319338" y="4667250"/>
          <p14:tracePt t="84591" x="2286000" y="4729163"/>
          <p14:tracePt t="84593" x="2271713" y="4743450"/>
          <p14:tracePt t="84607" x="2266950" y="4762500"/>
          <p14:tracePt t="84624" x="2219325" y="4786313"/>
          <p14:tracePt t="84641" x="2185988" y="4791075"/>
          <p14:tracePt t="84657" x="2162175" y="4795838"/>
          <p14:tracePt t="84674" x="2109788" y="4795838"/>
          <p14:tracePt t="84691" x="2066925" y="4795838"/>
          <p14:tracePt t="84707" x="1990725" y="4776788"/>
          <p14:tracePt t="84724" x="1919288" y="4762500"/>
          <p14:tracePt t="84740" x="1876425" y="4748213"/>
          <p14:tracePt t="84757" x="1866900" y="4738688"/>
          <p14:tracePt t="84775" x="1866900" y="4714875"/>
          <p14:tracePt t="84795" x="1866900" y="4652963"/>
          <p14:tracePt t="84807" x="1866900" y="4633913"/>
          <p14:tracePt t="84810" x="1866900" y="4605338"/>
          <p14:tracePt t="84825" x="1866900" y="4567238"/>
          <p14:tracePt t="84845" x="1866900" y="4438650"/>
          <p14:tracePt t="84858" x="1866900" y="4281488"/>
          <p14:tracePt t="84875" x="1871663" y="4152900"/>
          <p14:tracePt t="84891" x="1933575" y="4005263"/>
          <p14:tracePt t="84909" x="1943100" y="3890963"/>
          <p14:tracePt t="84917" x="1943100" y="3838575"/>
          <p14:tracePt t="84933" x="1947863" y="3767138"/>
          <p14:tracePt t="84941" x="1947863" y="3738563"/>
          <p14:tracePt t="84958" x="1976438" y="3624263"/>
          <p14:tracePt t="84974" x="1981200" y="3557588"/>
          <p14:tracePt t="84991" x="1990725" y="3524250"/>
          <p14:tracePt t="84993" x="1990725" y="3509963"/>
          <p14:tracePt t="85007" x="1995488" y="3505200"/>
          <p14:tracePt t="85024" x="2014538" y="3486150"/>
          <p14:tracePt t="85041" x="2019300" y="3481388"/>
          <p14:tracePt t="85058" x="2052638" y="3462338"/>
          <p14:tracePt t="85075" x="2076450" y="3448050"/>
          <p14:tracePt t="85099" x="2109788" y="3414713"/>
          <p14:tracePt t="85143" x="2114550" y="3414713"/>
          <p14:tracePt t="85163" x="2143125" y="3414713"/>
          <p14:tracePt t="85174" x="2162175" y="3414713"/>
          <p14:tracePt t="85191" x="2171700" y="3433763"/>
          <p14:tracePt t="85210" x="2200275" y="3500438"/>
          <p14:tracePt t="85232" x="2214563" y="3609975"/>
          <p14:tracePt t="85241" x="2214563" y="3629025"/>
          <p14:tracePt t="85258" x="2214563" y="3657600"/>
          <p14:tracePt t="85278" x="2214563" y="3681413"/>
          <p14:tracePt t="85291" x="2214563" y="3695700"/>
          <p14:tracePt t="85309" x="2214563" y="3738563"/>
          <p14:tracePt t="85324" x="2214563" y="3795713"/>
          <p14:tracePt t="85343" x="2214563" y="3862388"/>
          <p14:tracePt t="85364" x="2214563" y="3957638"/>
          <p14:tracePt t="85375" x="2214563" y="3971925"/>
          <p14:tracePt t="85391" x="2209800" y="4038600"/>
          <p14:tracePt t="85393" x="2205038" y="4067175"/>
          <p14:tracePt t="85407" x="2205038" y="4095750"/>
          <p14:tracePt t="85424" x="2195513" y="4171950"/>
          <p14:tracePt t="85441" x="2181225" y="4295775"/>
          <p14:tracePt t="85457" x="2171700" y="4367213"/>
          <p14:tracePt t="85475" x="2171700" y="4433888"/>
          <p14:tracePt t="85506" x="2162175" y="4510088"/>
          <p14:tracePt t="85522" x="2157413" y="4576763"/>
          <p14:tracePt t="85531" x="2147888" y="4614863"/>
          <p14:tracePt t="85540" x="2147888" y="4643438"/>
          <p14:tracePt t="85559" x="2147888" y="4743450"/>
          <p14:tracePt t="85583" x="2143125" y="4776788"/>
          <p14:tracePt t="86258" x="2143125" y="4781550"/>
          <p14:tracePt t="86281" x="2138363" y="4781550"/>
          <p14:tracePt t="86289" x="2138363" y="4772025"/>
          <p14:tracePt t="86297" x="2124075" y="4767263"/>
          <p14:tracePt t="86307" x="2114550" y="4752975"/>
          <p14:tracePt t="86324" x="2100263" y="4710113"/>
          <p14:tracePt t="86340" x="2076450" y="4629150"/>
          <p14:tracePt t="86357" x="2047875" y="4481513"/>
          <p14:tracePt t="86374" x="2009775" y="4348163"/>
          <p14:tracePt t="86390" x="1995488" y="4267200"/>
          <p14:tracePt t="86392" x="1995488" y="4262438"/>
          <p14:tracePt t="86424" x="2000250" y="4252913"/>
          <p14:tracePt t="86441" x="2033588" y="4229100"/>
          <p14:tracePt t="86457" x="2090738" y="4167188"/>
          <p14:tracePt t="86474" x="2119313" y="4095750"/>
          <p14:tracePt t="86491" x="2124075" y="4005263"/>
          <p14:tracePt t="86507" x="2124075" y="3933825"/>
          <p14:tracePt t="86524" x="2124075" y="3924300"/>
          <p14:tracePt t="86689" x="2124075" y="3929063"/>
          <p14:tracePt t="86697" x="2124075" y="3948113"/>
          <p14:tracePt t="86707" x="2124075" y="3967163"/>
          <p14:tracePt t="86724" x="2124075" y="4033838"/>
          <p14:tracePt t="86740" x="2124075" y="4114800"/>
          <p14:tracePt t="86757" x="2124075" y="4171950"/>
          <p14:tracePt t="86774" x="2124075" y="4238625"/>
          <p14:tracePt t="86777" x="2124075" y="4276725"/>
          <p14:tracePt t="86790" x="2124075" y="4329113"/>
          <p14:tracePt t="86807" x="2105025" y="4386263"/>
          <p14:tracePt t="86824" x="2105025" y="4438650"/>
          <p14:tracePt t="86840" x="2105025" y="4467225"/>
          <p14:tracePt t="86857" x="2105025" y="4476750"/>
          <p14:tracePt t="86874" x="2105025" y="4486275"/>
          <p14:tracePt t="86891" x="2100263" y="4510088"/>
          <p14:tracePt t="86907" x="2100263" y="4543425"/>
          <p14:tracePt t="86924" x="2100263" y="4557713"/>
          <p14:tracePt t="86941" x="2095500" y="4591050"/>
          <p14:tracePt t="86957" x="2090738" y="4600575"/>
          <p14:tracePt t="86974" x="2090738" y="4619625"/>
          <p14:tracePt t="86990" x="2090738" y="4633913"/>
          <p14:tracePt t="86993" x="2090738" y="4648200"/>
          <p14:tracePt t="87007" x="2090738" y="4686300"/>
          <p14:tracePt t="87024" x="2090738" y="4700588"/>
          <p14:tracePt t="87040" x="2090738" y="4724400"/>
          <p14:tracePt t="87057" x="2090738" y="4729163"/>
          <p14:tracePt t="87074" x="2090738" y="4738688"/>
          <p14:tracePt t="87090" x="2090738" y="4748213"/>
          <p14:tracePt t="87780" x="2090738" y="4752975"/>
          <p14:tracePt t="87937" x="2095500" y="4743450"/>
          <p14:tracePt t="87970" x="2100263" y="4738688"/>
          <p14:tracePt t="88017" x="2114550" y="4738688"/>
          <p14:tracePt t="88026" x="2119313" y="4733925"/>
          <p14:tracePt t="88040" x="2128838" y="4733925"/>
          <p14:tracePt t="88057" x="2138363" y="4733925"/>
          <p14:tracePt t="88074" x="2171700" y="4719638"/>
          <p14:tracePt t="88090" x="2209800" y="4719638"/>
          <p14:tracePt t="88107" x="2224088" y="4714875"/>
          <p14:tracePt t="88124" x="2233613" y="4710113"/>
          <p14:tracePt t="88141" x="2243138" y="4710113"/>
          <p14:tracePt t="88157" x="2262188" y="4710113"/>
          <p14:tracePt t="88174" x="2266950" y="4710113"/>
          <p14:tracePt t="88190" x="2305050" y="4700588"/>
          <p14:tracePt t="88207" x="2328863" y="4700588"/>
          <p14:tracePt t="88211" x="2343150" y="4700588"/>
          <p14:tracePt t="88224" x="2381250" y="4700588"/>
          <p14:tracePt t="88240" x="2395538" y="4700588"/>
          <p14:tracePt t="88257" x="2447925" y="4695825"/>
          <p14:tracePt t="88274" x="2490788" y="4686300"/>
          <p14:tracePt t="88290" x="2514600" y="4686300"/>
          <p14:tracePt t="88307" x="2533650" y="4681538"/>
          <p14:tracePt t="88324" x="2576513" y="4667250"/>
          <p14:tracePt t="88340" x="2609850" y="4667250"/>
          <p14:tracePt t="88357" x="2647950" y="4652963"/>
          <p14:tracePt t="88374" x="2700338" y="4643438"/>
          <p14:tracePt t="88390" x="2757488" y="4638675"/>
          <p14:tracePt t="88407" x="2814638" y="4629150"/>
          <p14:tracePt t="88424" x="2857500" y="4610100"/>
          <p14:tracePt t="88440" x="2947988" y="4586288"/>
          <p14:tracePt t="88457" x="3028950" y="4567238"/>
          <p14:tracePt t="88474" x="3114675" y="4533900"/>
          <p14:tracePt t="88490" x="3224213" y="4514850"/>
          <p14:tracePt t="88507" x="3295650" y="4476750"/>
          <p14:tracePt t="88524" x="3367088" y="4462463"/>
          <p14:tracePt t="88540" x="3409950" y="4429125"/>
          <p14:tracePt t="88557" x="3462338" y="4400550"/>
          <p14:tracePt t="88574" x="3509963" y="4362450"/>
          <p14:tracePt t="88590" x="3552825" y="4319588"/>
          <p14:tracePt t="88594" x="3576638" y="4305300"/>
          <p14:tracePt t="88607" x="3605213" y="4291013"/>
          <p14:tracePt t="88624" x="3648075" y="4267200"/>
          <p14:tracePt t="88640" x="3700463" y="4233863"/>
          <p14:tracePt t="88657" x="3729038" y="4219575"/>
          <p14:tracePt t="88674" x="3776663" y="4191000"/>
          <p14:tracePt t="88690" x="3838575" y="4167188"/>
          <p14:tracePt t="88707" x="3871913" y="4152900"/>
          <p14:tracePt t="88724" x="3895725" y="4148138"/>
          <p14:tracePt t="88740" x="3952875" y="4129088"/>
          <p14:tracePt t="88757" x="4000500" y="4114800"/>
          <p14:tracePt t="88774" x="4052888" y="4100513"/>
          <p14:tracePt t="88790" x="4095750" y="4090988"/>
          <p14:tracePt t="88807" x="4138613" y="4071938"/>
          <p14:tracePt t="88824" x="4210050" y="4057650"/>
          <p14:tracePt t="88840" x="4262438" y="4043363"/>
          <p14:tracePt t="88857" x="4286250" y="4038600"/>
          <p14:tracePt t="88874" x="4305300" y="4024313"/>
          <p14:tracePt t="88890" x="4352925" y="4014788"/>
          <p14:tracePt t="88907" x="4414838" y="4014788"/>
          <p14:tracePt t="88924" x="4505325" y="4010025"/>
          <p14:tracePt t="88940" x="4572000" y="4000500"/>
          <p14:tracePt t="88957" x="4614863" y="4000500"/>
          <p14:tracePt t="88973" x="4657725" y="3990975"/>
          <p14:tracePt t="88990" x="4695825" y="3981450"/>
          <p14:tracePt t="88994" x="4710113" y="3967163"/>
          <p14:tracePt t="89008" x="4752975" y="3957638"/>
          <p14:tracePt t="89024" x="4772025" y="3952875"/>
          <p14:tracePt t="89026" x="4800600" y="3943350"/>
          <p14:tracePt t="89040" x="4805363" y="3938588"/>
          <p14:tracePt t="89057" x="4838700" y="3933825"/>
          <p14:tracePt t="89074" x="4843463" y="3933825"/>
          <p14:tracePt t="89201" x="4848225" y="3919538"/>
          <p14:tracePt t="89217" x="4862513" y="3919538"/>
          <p14:tracePt t="89227" x="4867275" y="3914775"/>
          <p14:tracePt t="89243" x="4872038" y="3910013"/>
          <p14:tracePt t="89371" x="4876800" y="3905250"/>
          <p14:tracePt t="89382" x="4881563" y="3900488"/>
          <p14:tracePt t="89465" x="4881563" y="3895725"/>
          <p14:tracePt t="89483" x="4881563" y="3890963"/>
          <p14:tracePt t="89658" x="4881563" y="3876675"/>
          <p14:tracePt t="90123" x="4881563" y="3871913"/>
          <p14:tracePt t="90817" x="4881563" y="3867150"/>
          <p14:tracePt t="90836" x="4886325" y="3862388"/>
          <p14:tracePt t="90842" x="4895850" y="3862388"/>
          <p14:tracePt t="90857" x="4900613" y="3862388"/>
          <p14:tracePt t="90873" x="4910138" y="3862388"/>
          <p14:tracePt t="90890" x="4914900" y="3857625"/>
          <p14:tracePt t="90923" x="4919663" y="3857625"/>
          <p14:tracePt t="91145" x="4914900" y="3857625"/>
          <p14:tracePt t="91153" x="4910138" y="3857625"/>
          <p14:tracePt t="91163" x="4905375" y="3857625"/>
          <p14:tracePt t="91173" x="4900613" y="3857625"/>
          <p14:tracePt t="91190" x="4886325" y="3857625"/>
          <p14:tracePt t="91223" x="4876800" y="3857625"/>
          <p14:tracePt t="91226" x="4867275" y="3857625"/>
          <p14:tracePt t="91242" x="4857750" y="3857625"/>
          <p14:tracePt t="91259" x="4852988" y="3857625"/>
          <p14:tracePt t="91418" x="4862513" y="3857625"/>
          <p14:tracePt t="91434" x="4867275" y="3857625"/>
          <p14:tracePt t="91921" x="4872038" y="3857625"/>
          <p14:tracePt t="92043" x="4872038" y="3852863"/>
          <p14:tracePt t="92163" x="4876800" y="3843338"/>
          <p14:tracePt t="92171" x="4881563" y="3843338"/>
          <p14:tracePt t="92195" x="4886325" y="3843338"/>
          <p14:tracePt t="92226" x="4895850" y="3843338"/>
          <p14:tracePt t="92944" x="4900613" y="3843338"/>
          <p14:tracePt t="96050" x="4900613" y="3867150"/>
          <p14:tracePt t="96059" x="4933950" y="3948113"/>
          <p14:tracePt t="96073" x="5124450" y="4405313"/>
          <p14:tracePt t="96089" x="5372100" y="4905375"/>
          <p14:tracePt t="96106" x="5529263" y="5176838"/>
          <p14:tracePt t="96123" x="5648325" y="5448300"/>
          <p14:tracePt t="96139" x="5686425" y="5667375"/>
          <p14:tracePt t="96156" x="5686425" y="5829300"/>
          <p14:tracePt t="96173" x="5672138" y="5972175"/>
          <p14:tracePt t="96190" x="5624513" y="6110288"/>
          <p14:tracePt t="96206" x="5576888" y="6243638"/>
          <p14:tracePt t="96223" x="5553075" y="6338888"/>
          <p14:tracePt t="96226" x="5524500" y="6372225"/>
          <p14:tracePt t="96240" x="5519738" y="6415088"/>
          <p14:tracePt t="96256" x="5486400" y="6457950"/>
          <p14:tracePt t="96273" x="5462588" y="6467475"/>
          <p14:tracePt t="96289" x="5443538" y="6472238"/>
          <p14:tracePt t="96306" x="5405438" y="6472238"/>
          <p14:tracePt t="96323" x="5362575" y="6472238"/>
          <p14:tracePt t="96340" x="5257800" y="6448425"/>
          <p14:tracePt t="96356" x="5072063" y="6410325"/>
          <p14:tracePt t="96373" x="4895850" y="6386513"/>
          <p14:tracePt t="96390" x="4691063" y="6367463"/>
          <p14:tracePt t="96406" x="4510088" y="6348413"/>
          <p14:tracePt t="96423" x="4424363" y="6338888"/>
          <p14:tracePt t="96449" x="4419600" y="6334125"/>
          <p14:tracePt t="96466" x="4419600" y="6329363"/>
          <p14:tracePt t="96473" x="4419600" y="6324600"/>
          <p14:tracePt t="96490" x="4419600" y="6286500"/>
          <p14:tracePt t="96506" x="4419600" y="6267450"/>
          <p14:tracePt t="96523" x="4443413" y="6238875"/>
          <p14:tracePt t="96540" x="4529138" y="6172200"/>
          <p14:tracePt t="96556" x="4667250" y="6091238"/>
          <p14:tracePt t="96573" x="4748213" y="6043613"/>
          <p14:tracePt t="96590" x="4752975" y="6043613"/>
          <p14:tracePt t="96812" x="4762500" y="6038850"/>
          <p14:tracePt t="96822" x="4767263" y="6034088"/>
          <p14:tracePt t="96834" x="4776788" y="6010275"/>
          <p14:tracePt t="96842" x="4791075" y="6005513"/>
          <p14:tracePt t="96856" x="4800600" y="5991225"/>
          <p14:tracePt t="96873" x="4824413" y="5943600"/>
          <p14:tracePt t="96890" x="4843463" y="5910263"/>
          <p14:tracePt t="96906" x="4852988" y="5891213"/>
          <p14:tracePt t="96923" x="4857750" y="5881688"/>
          <p14:tracePt t="96939" x="4867275" y="5876925"/>
          <p14:tracePt t="96956" x="4867275" y="5872163"/>
          <p14:tracePt t="97130" x="4872038" y="5872163"/>
          <p14:tracePt t="97374" x="4876800" y="5872163"/>
          <p14:tracePt t="97386" x="4881563" y="5872163"/>
          <p14:tracePt t="97409" x="4886325" y="5872163"/>
          <p14:tracePt t="97490" x="4900613" y="5872163"/>
          <p14:tracePt t="97498" x="4910138" y="5872163"/>
          <p14:tracePt t="97508" x="4924425" y="5872163"/>
          <p14:tracePt t="97523" x="4953000" y="5900738"/>
          <p14:tracePt t="97540" x="4986338" y="5915025"/>
          <p14:tracePt t="97556" x="5000625" y="5915025"/>
          <p14:tracePt t="97761" x="5000625" y="5910263"/>
          <p14:tracePt t="97769" x="4991100" y="5900738"/>
          <p14:tracePt t="97777" x="4948238" y="5876925"/>
          <p14:tracePt t="97789" x="4905375" y="5848350"/>
          <p14:tracePt t="97806" x="4829175" y="5815013"/>
          <p14:tracePt t="97823" x="4743450" y="5781675"/>
          <p14:tracePt t="97826" x="4729163" y="5781675"/>
          <p14:tracePt t="97839" x="4691063" y="5767388"/>
          <p14:tracePt t="97856" x="4657725" y="5757863"/>
          <p14:tracePt t="97857" x="4619625" y="5757863"/>
          <p14:tracePt t="97873" x="4562475" y="5753100"/>
          <p14:tracePt t="97890" x="4467225" y="5710238"/>
          <p14:tracePt t="97906" x="4362450" y="5681663"/>
          <p14:tracePt t="97923" x="4262438" y="5643563"/>
          <p14:tracePt t="97939" x="4205288" y="5629275"/>
          <p14:tracePt t="97956" x="4152900" y="5614988"/>
          <p14:tracePt t="97973" x="4110038" y="5586413"/>
          <p14:tracePt t="97989" x="4057650" y="5562600"/>
          <p14:tracePt t="98006" x="4005263" y="5524500"/>
          <p14:tracePt t="98023" x="3938588" y="5486400"/>
          <p14:tracePt t="98039" x="3886200" y="5438775"/>
          <p14:tracePt t="98056" x="3824288" y="5414963"/>
          <p14:tracePt t="98073" x="3819525" y="5410200"/>
          <p14:tracePt t="98090" x="3814763" y="5405438"/>
          <p14:tracePt t="98106" x="3805238" y="5395913"/>
          <p14:tracePt t="98122" x="3776663" y="5367338"/>
          <p14:tracePt t="98139" x="3752850" y="5353050"/>
          <p14:tracePt t="98156" x="3724275" y="5343525"/>
          <p14:tracePt t="98172" x="3719513" y="5343525"/>
          <p14:tracePt t="98228" x="3738563" y="5343525"/>
          <p14:tracePt t="98233" x="3748088" y="5362575"/>
          <p14:tracePt t="98242" x="3767138" y="5362575"/>
          <p14:tracePt t="98256" x="3771900" y="5367338"/>
          <p14:tracePt t="98258" x="3781425" y="5367338"/>
          <p14:tracePt t="98273" x="3857625" y="5410200"/>
          <p14:tracePt t="98289" x="3981450" y="5467350"/>
          <p14:tracePt t="98306" x="4152900" y="5529263"/>
          <p14:tracePt t="98323" x="4310063" y="5576888"/>
          <p14:tracePt t="98339" x="4505325" y="5629275"/>
          <p14:tracePt t="98356" x="4676775" y="5691188"/>
          <p14:tracePt t="98373" x="4729163" y="5719763"/>
          <p14:tracePt t="98389" x="4781550" y="5738813"/>
          <p14:tracePt t="98406" x="4833938" y="5753100"/>
          <p14:tracePt t="98423" x="4872038" y="5753100"/>
          <p14:tracePt t="98439" x="4886325" y="5767388"/>
          <p14:tracePt t="98472" x="4905375" y="5772150"/>
          <p14:tracePt t="98489" x="4924425" y="5786438"/>
          <p14:tracePt t="98506" x="4943475" y="5791200"/>
          <p14:tracePt t="98522" x="4957763" y="5795963"/>
          <p14:tracePt t="98539" x="4962525" y="5805488"/>
          <p14:tracePt t="98556" x="4976813" y="5815013"/>
          <p14:tracePt t="98573" x="5000625" y="5829300"/>
          <p14:tracePt t="98606" x="5005388" y="5838825"/>
          <p14:tracePt t="98738" x="4976813" y="5819775"/>
          <p14:tracePt t="98748" x="4967288" y="5810250"/>
          <p14:tracePt t="98756" x="4924425" y="5795963"/>
          <p14:tracePt t="98773" x="4838700" y="5753100"/>
          <p14:tracePt t="98789" x="4719638" y="5734050"/>
          <p14:tracePt t="98806" x="4619625" y="5676900"/>
          <p14:tracePt t="98823" x="4514850" y="5667375"/>
          <p14:tracePt t="98840" x="4362450" y="5624513"/>
          <p14:tracePt t="98856" x="4305300" y="5605463"/>
          <p14:tracePt t="98858" x="4252913" y="5595938"/>
          <p14:tracePt t="98873" x="4071938" y="5567363"/>
          <p14:tracePt t="98889" x="3881438" y="5534025"/>
          <p14:tracePt t="98906" x="3724275" y="5524500"/>
          <p14:tracePt t="98922" x="3624263" y="5524500"/>
          <p14:tracePt t="98939" x="3581400" y="5519738"/>
          <p14:tracePt t="98973" x="3571875" y="5514975"/>
          <p14:tracePt t="98989" x="3562350" y="5514975"/>
          <p14:tracePt t="99006" x="3500438" y="5505450"/>
          <p14:tracePt t="99023" x="3443288" y="5500688"/>
          <p14:tracePt t="99039" x="3371850" y="5476875"/>
          <p14:tracePt t="99041" x="3348038" y="5462588"/>
          <p14:tracePt t="99056" x="3309938" y="5453063"/>
          <p14:tracePt t="99058" x="3290888" y="5438775"/>
          <p14:tracePt t="99073" x="3252788" y="5410200"/>
          <p14:tracePt t="99089" x="3233738" y="5391150"/>
          <p14:tracePt t="99106" x="3209925" y="5381625"/>
          <p14:tracePt t="99122" x="3205163" y="5367338"/>
          <p14:tracePt t="99139" x="3195638" y="5357813"/>
          <p14:tracePt t="99156" x="3186113" y="5348288"/>
          <p14:tracePt t="99173" x="3186113" y="5334000"/>
          <p14:tracePt t="99189" x="3171825" y="5300663"/>
          <p14:tracePt t="99206" x="3143250" y="5248275"/>
          <p14:tracePt t="99222" x="3119438" y="5205413"/>
          <p14:tracePt t="99225" x="3095625" y="5195888"/>
          <p14:tracePt t="99240" x="3090863" y="5195888"/>
          <p14:tracePt t="99242" x="3086100" y="5191125"/>
          <p14:tracePt t="99256" x="3081338" y="5186363"/>
          <p14:tracePt t="99273" x="3076575" y="5176838"/>
          <p14:tracePt t="99289" x="3067050" y="5167313"/>
          <p14:tracePt t="99538" x="3062288" y="5157788"/>
          <p14:tracePt t="99545" x="3057525" y="5157788"/>
          <p14:tracePt t="99556" x="3052763" y="5162550"/>
          <p14:tracePt t="99737" x="3048000" y="5167313"/>
          <p14:tracePt t="99746" x="3043238" y="5172075"/>
          <p14:tracePt t="99756" x="3043238" y="5181600"/>
          <p14:tracePt t="99773" x="3033713" y="5191125"/>
          <p14:tracePt t="99789" x="3033713" y="5195888"/>
          <p14:tracePt t="99806" x="3033713" y="5210175"/>
          <p14:tracePt t="99823" x="3028950" y="5233988"/>
          <p14:tracePt t="99840" x="3000375" y="5281613"/>
          <p14:tracePt t="99858" x="2986088" y="5329238"/>
          <p14:tracePt t="99873" x="2986088" y="5367338"/>
          <p14:tracePt t="99889" x="2981325" y="5419725"/>
          <p14:tracePt t="99906" x="2971800" y="5438775"/>
          <p14:tracePt t="99923" x="2971800" y="5491163"/>
          <p14:tracePt t="99939" x="2967038" y="5538788"/>
          <p14:tracePt t="99956" x="2957513" y="5572125"/>
          <p14:tracePt t="99973" x="2957513" y="5591175"/>
          <p14:tracePt t="99989" x="2957513" y="5610225"/>
          <p14:tracePt t="100006" x="2957513" y="5619750"/>
          <p14:tracePt t="100009" x="2957513" y="5624513"/>
          <p14:tracePt t="100022" x="2957513" y="5629275"/>
          <p14:tracePt t="100039" x="2957513" y="5653088"/>
          <p14:tracePt t="100056" x="2957513" y="5681663"/>
          <p14:tracePt t="100058" x="2957513" y="5695950"/>
          <p14:tracePt t="100072" x="2957513" y="5753100"/>
          <p14:tracePt t="100089" x="2957513" y="5810250"/>
          <p14:tracePt t="100106" x="2952750" y="5876925"/>
          <p14:tracePt t="100122" x="2938463" y="5938838"/>
          <p14:tracePt t="100139" x="2938463" y="6005513"/>
          <p14:tracePt t="100156" x="2938463" y="6053138"/>
          <p14:tracePt t="100172" x="2928938" y="6115050"/>
          <p14:tracePt t="100189" x="2919413" y="6162675"/>
          <p14:tracePt t="100206" x="2890838" y="6215063"/>
          <p14:tracePt t="100223" x="2886075" y="6238875"/>
          <p14:tracePt t="100227" x="2886075" y="6257925"/>
          <p14:tracePt t="100239" x="2886075" y="6272213"/>
          <p14:tracePt t="100256" x="2881313" y="6305550"/>
          <p14:tracePt t="100272" x="2881313" y="6324600"/>
          <p14:tracePt t="100289" x="2881313" y="6343650"/>
          <p14:tracePt t="100626" x="2881313" y="6334125"/>
          <p14:tracePt t="100633" x="2881313" y="6329363"/>
          <p14:tracePt t="100641" x="2881313" y="6310313"/>
          <p14:tracePt t="100656" x="2881313" y="6281738"/>
          <p14:tracePt t="100672" x="2862263" y="6162675"/>
          <p14:tracePt t="100689" x="2852738" y="6057900"/>
          <p14:tracePt t="100706" x="2843213" y="5995988"/>
          <p14:tracePt t="100722" x="2843213" y="5972175"/>
          <p14:tracePt t="100739" x="2843213" y="5948363"/>
          <p14:tracePt t="100756" x="2852738" y="5943600"/>
          <p14:tracePt t="100789" x="2862263" y="5943600"/>
          <p14:tracePt t="100806" x="2862263" y="5957888"/>
          <p14:tracePt t="100822" x="2876550" y="5991225"/>
          <p14:tracePt t="100839" x="2905125" y="6048375"/>
          <p14:tracePt t="100843" x="2919413" y="6067425"/>
          <p14:tracePt t="100856" x="2928938" y="6105525"/>
          <p14:tracePt t="100872" x="2971800" y="6248400"/>
          <p14:tracePt t="100889" x="2986088" y="6310313"/>
          <p14:tracePt t="100906" x="2990850" y="6353175"/>
          <p14:tracePt t="100922" x="2990850" y="6362700"/>
          <p14:tracePt t="100947" x="2990850" y="6367463"/>
          <p14:tracePt t="100956" x="2990850" y="6376988"/>
          <p14:tracePt t="100972" x="2990850" y="6415088"/>
          <p14:tracePt t="100989" x="2990850" y="6462713"/>
          <p14:tracePt t="101006" x="2990850" y="6481763"/>
          <p14:tracePt t="101246" x="3009900" y="6491288"/>
          <p14:tracePt t="101262" x="3024188" y="6481763"/>
          <p14:tracePt t="101562" x="3028950" y="6481763"/>
          <p14:tracePt t="101738" x="3033713" y="6491288"/>
          <p14:tracePt t="101748" x="3052763" y="6491288"/>
          <p14:tracePt t="101756" x="3071813" y="6496050"/>
          <p14:tracePt t="101772" x="3148013" y="6496050"/>
          <p14:tracePt t="101789" x="3228975" y="6496050"/>
          <p14:tracePt t="101805" x="3276600" y="6496050"/>
          <p14:tracePt t="101822" x="3305175" y="6496050"/>
          <p14:tracePt t="101825" x="3343275" y="6496050"/>
          <p14:tracePt t="101839" x="3386138" y="6496050"/>
          <p14:tracePt t="101856" x="3500438" y="6491288"/>
          <p14:tracePt t="101872" x="3767138" y="6481763"/>
          <p14:tracePt t="101889" x="3924300" y="6453188"/>
          <p14:tracePt t="101906" x="4095750" y="6410325"/>
          <p14:tracePt t="101922" x="4191000" y="6386513"/>
          <p14:tracePt t="101939" x="4314825" y="6329363"/>
          <p14:tracePt t="101956" x="4443413" y="6257925"/>
          <p14:tracePt t="101972" x="4529138" y="6224588"/>
          <p14:tracePt t="101989" x="4624388" y="6200775"/>
          <p14:tracePt t="102006" x="4686300" y="6157913"/>
          <p14:tracePt t="102022" x="4733925" y="6119813"/>
          <p14:tracePt t="102039" x="4762500" y="6086475"/>
          <p14:tracePt t="102056" x="4791075" y="6067425"/>
          <p14:tracePt t="102072" x="4805363" y="6048375"/>
          <p14:tracePt t="102089" x="4805363" y="6043613"/>
          <p14:tracePt t="102123" x="4805363" y="6034088"/>
          <p14:tracePt t="102129" x="4810125" y="6029325"/>
          <p14:tracePt t="102139" x="4814888" y="6024563"/>
          <p14:tracePt t="102156" x="4824413" y="6015038"/>
          <p14:tracePt t="102172" x="4843463" y="5981700"/>
          <p14:tracePt t="102189" x="4876800" y="5962650"/>
          <p14:tracePt t="102206" x="4886325" y="5934075"/>
          <p14:tracePt t="102222" x="4900613" y="5924550"/>
          <p14:tracePt t="102239" x="4919663" y="5900738"/>
          <p14:tracePt t="102242" x="4933950" y="5886450"/>
          <p14:tracePt t="102255" x="4953000" y="5872163"/>
          <p14:tracePt t="102273" x="4957763" y="5867400"/>
          <p14:tracePt t="102289" x="4972050" y="5862638"/>
          <p14:tracePt t="102305" x="4981575" y="5848350"/>
          <p14:tracePt t="102322" x="5029200" y="5829300"/>
          <p14:tracePt t="102339" x="5100638" y="5805488"/>
          <p14:tracePt t="102355" x="5138738" y="5791200"/>
          <p14:tracePt t="103921" x="5143500" y="5791200"/>
          <p14:tracePt t="104049" x="5143500" y="5786438"/>
          <p14:tracePt t="11266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>
            <a:extLst>
              <a:ext uri="{FF2B5EF4-FFF2-40B4-BE49-F238E27FC236}">
                <a16:creationId xmlns:a16="http://schemas.microsoft.com/office/drawing/2014/main" id="{5912ABAB-8A20-498C-BB15-69F86DAB1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前后台系统</a:t>
            </a:r>
          </a:p>
        </p:txBody>
      </p:sp>
      <p:sp>
        <p:nvSpPr>
          <p:cNvPr id="124930" name="Rectangle 3">
            <a:extLst>
              <a:ext uri="{FF2B5EF4-FFF2-40B4-BE49-F238E27FC236}">
                <a16:creationId xmlns:a16="http://schemas.microsoft.com/office/drawing/2014/main" id="{D7D95E3C-2728-4D4D-882B-1736B7923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558925"/>
            <a:ext cx="7747000" cy="30892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/>
              <a:t>需要考虑的是中断的现场保护和恢复，中断嵌套，中断处理过程与主程序的协调</a:t>
            </a:r>
            <a:r>
              <a:rPr lang="en-US" altLang="zh-CN" sz="2800"/>
              <a:t>(</a:t>
            </a:r>
            <a:r>
              <a:rPr lang="zh-CN" altLang="en-US" sz="2800"/>
              <a:t>共享资源</a:t>
            </a:r>
            <a:r>
              <a:rPr lang="en-US" altLang="zh-CN" sz="2800"/>
              <a:t>)</a:t>
            </a:r>
            <a:r>
              <a:rPr lang="zh-CN" altLang="en-US" sz="2800"/>
              <a:t>问题。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800"/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系统的性能主要由中断延迟时间</a:t>
            </a:r>
            <a:r>
              <a:rPr lang="en-US" altLang="zh-CN" sz="2800"/>
              <a:t>(Interrupt latency time), </a:t>
            </a:r>
            <a:r>
              <a:rPr lang="zh-CN" altLang="en-US" sz="2800"/>
              <a:t>响应时间</a:t>
            </a:r>
            <a:r>
              <a:rPr lang="en-US" altLang="zh-CN" sz="2800"/>
              <a:t>(response time)</a:t>
            </a:r>
            <a:r>
              <a:rPr lang="zh-CN" altLang="en-US" sz="2800"/>
              <a:t>和恢复时间</a:t>
            </a:r>
            <a:r>
              <a:rPr lang="en-US" altLang="zh-CN" sz="2800"/>
              <a:t>(recovery time)</a:t>
            </a:r>
            <a:r>
              <a:rPr lang="zh-CN" altLang="en-US" sz="2800"/>
              <a:t>来刻画。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4D0B2DB-EBB7-4D11-82AF-88D8822EA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434"/>
    </mc:Choice>
    <mc:Fallback>
      <p:transition spd="slow" advTm="30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7" x="7424738" y="5267325"/>
          <p14:tracePt t="837" x="7424738" y="5262563"/>
          <p14:tracePt t="291404" x="7424738" y="5257800"/>
          <p14:tracePt t="291414" x="7424738" y="5248275"/>
          <p14:tracePt t="291420" x="7424738" y="5238750"/>
          <p14:tracePt t="291428" x="7424738" y="5233988"/>
          <p14:tracePt t="29991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00F1BAAB-7AB9-4A35-97C8-A49F58DD9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189163"/>
            <a:ext cx="11588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78" name="Rectangle 3">
            <a:extLst>
              <a:ext uri="{FF2B5EF4-FFF2-40B4-BE49-F238E27FC236}">
                <a16:creationId xmlns:a16="http://schemas.microsoft.com/office/drawing/2014/main" id="{90D39A69-76FD-46EC-94E1-F7DD0D35B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16113"/>
            <a:ext cx="1225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中断请求</a:t>
            </a:r>
            <a:endParaRPr lang="zh-CN" altLang="en-US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79" name="Rectangle 4">
            <a:extLst>
              <a:ext uri="{FF2B5EF4-FFF2-40B4-BE49-F238E27FC236}">
                <a16:creationId xmlns:a16="http://schemas.microsoft.com/office/drawing/2014/main" id="{1EDF07E7-83D0-42B0-BFBE-3A02B56FE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141538"/>
            <a:ext cx="9239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0" name="Rectangle 5">
            <a:extLst>
              <a:ext uri="{FF2B5EF4-FFF2-40B4-BE49-F238E27FC236}">
                <a16:creationId xmlns:a16="http://schemas.microsoft.com/office/drawing/2014/main" id="{D522C48D-2592-485C-915A-E7DC182D3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1916113"/>
            <a:ext cx="1225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数据传送</a:t>
            </a:r>
            <a:endParaRPr lang="zh-CN" altLang="en-US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1" name="Rectangle 6">
            <a:extLst>
              <a:ext uri="{FF2B5EF4-FFF2-40B4-BE49-F238E27FC236}">
                <a16:creationId xmlns:a16="http://schemas.microsoft.com/office/drawing/2014/main" id="{20F46881-A4A1-411E-8799-7EC5C147B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74925"/>
            <a:ext cx="1622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2" name="Rectangle 7">
            <a:extLst>
              <a:ext uri="{FF2B5EF4-FFF2-40B4-BE49-F238E27FC236}">
                <a16:creationId xmlns:a16="http://schemas.microsoft.com/office/drawing/2014/main" id="{A4365200-A0C4-4CAE-B456-D64668C41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28888"/>
            <a:ext cx="2301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←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3" name="Rectangle 8">
            <a:extLst>
              <a:ext uri="{FF2B5EF4-FFF2-40B4-BE49-F238E27FC236}">
                <a16:creationId xmlns:a16="http://schemas.microsoft.com/office/drawing/2014/main" id="{E913BB31-32B7-4C93-8CCC-09C42B21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150" y="2525713"/>
            <a:ext cx="1539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4" name="Rectangle 9">
            <a:extLst>
              <a:ext uri="{FF2B5EF4-FFF2-40B4-BE49-F238E27FC236}">
                <a16:creationId xmlns:a16="http://schemas.microsoft.com/office/drawing/2014/main" id="{91A8AA08-D976-4A57-974A-744D62EB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465388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A50021"/>
                </a:solidFill>
                <a:latin typeface="仿宋_GB2312" pitchFamily="49" charset="-122"/>
                <a:ea typeface="仿宋_GB2312" pitchFamily="49" charset="-122"/>
              </a:rPr>
              <a:t>响应时间</a:t>
            </a:r>
          </a:p>
        </p:txBody>
      </p:sp>
      <p:sp>
        <p:nvSpPr>
          <p:cNvPr id="126985" name="Rectangle 10">
            <a:extLst>
              <a:ext uri="{FF2B5EF4-FFF2-40B4-BE49-F238E27FC236}">
                <a16:creationId xmlns:a16="http://schemas.microsoft.com/office/drawing/2014/main" id="{0BF7FCD6-8484-48D2-9C9A-7680C51AF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2525713"/>
            <a:ext cx="1539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6" name="Rectangle 11">
            <a:extLst>
              <a:ext uri="{FF2B5EF4-FFF2-40B4-BE49-F238E27FC236}">
                <a16:creationId xmlns:a16="http://schemas.microsoft.com/office/drawing/2014/main" id="{D158FD51-7CE3-4F47-B474-CC509DDEC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5" y="2574925"/>
            <a:ext cx="115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7" name="Rectangle 12">
            <a:extLst>
              <a:ext uri="{FF2B5EF4-FFF2-40B4-BE49-F238E27FC236}">
                <a16:creationId xmlns:a16="http://schemas.microsoft.com/office/drawing/2014/main" id="{6578E474-9846-4367-8471-DEEDCAE89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3" y="2528888"/>
            <a:ext cx="230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→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8" name="Rectangle 13">
            <a:extLst>
              <a:ext uri="{FF2B5EF4-FFF2-40B4-BE49-F238E27FC236}">
                <a16:creationId xmlns:a16="http://schemas.microsoft.com/office/drawing/2014/main" id="{B9652D65-699D-4416-B437-B96BA2A41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41625"/>
            <a:ext cx="39401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                  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89" name="Rectangle 14">
            <a:extLst>
              <a:ext uri="{FF2B5EF4-FFF2-40B4-BE49-F238E27FC236}">
                <a16:creationId xmlns:a16="http://schemas.microsoft.com/office/drawing/2014/main" id="{2C0D46B5-983E-4F4E-9FE0-242B9EE7C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16275"/>
            <a:ext cx="231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0" name="Rectangle 15">
            <a:extLst>
              <a:ext uri="{FF2B5EF4-FFF2-40B4-BE49-F238E27FC236}">
                <a16:creationId xmlns:a16="http://schemas.microsoft.com/office/drawing/2014/main" id="{6E7C82B3-2564-4FB9-AA18-165808351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106738"/>
            <a:ext cx="9191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主程序</a:t>
            </a:r>
            <a:endParaRPr lang="zh-CN" altLang="en-US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1" name="Rectangle 16">
            <a:extLst>
              <a:ext uri="{FF2B5EF4-FFF2-40B4-BE49-F238E27FC236}">
                <a16:creationId xmlns:a16="http://schemas.microsoft.com/office/drawing/2014/main" id="{C1569DBA-F39B-45DC-8D2A-90B0CDD58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0" y="3216275"/>
            <a:ext cx="115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2" name="Rectangle 17">
            <a:extLst>
              <a:ext uri="{FF2B5EF4-FFF2-40B4-BE49-F238E27FC236}">
                <a16:creationId xmlns:a16="http://schemas.microsoft.com/office/drawing/2014/main" id="{E7E1D3D5-7A4D-407E-BAF6-9268B9218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3170238"/>
            <a:ext cx="6905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━━━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3" name="Rectangle 19">
            <a:extLst>
              <a:ext uri="{FF2B5EF4-FFF2-40B4-BE49-F238E27FC236}">
                <a16:creationId xmlns:a16="http://schemas.microsoft.com/office/drawing/2014/main" id="{16F70142-CDDC-43E0-BDAE-487F39BFB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170238"/>
            <a:ext cx="13811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━━━━━━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4" name="Rectangle 21">
            <a:extLst>
              <a:ext uri="{FF2B5EF4-FFF2-40B4-BE49-F238E27FC236}">
                <a16:creationId xmlns:a16="http://schemas.microsoft.com/office/drawing/2014/main" id="{228E49F6-4ADB-4E68-833F-BBE12EB3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751263"/>
            <a:ext cx="1225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现场保护</a:t>
            </a:r>
            <a:endParaRPr lang="zh-CN" altLang="en-US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5" name="Rectangle 22">
            <a:extLst>
              <a:ext uri="{FF2B5EF4-FFF2-40B4-BE49-F238E27FC236}">
                <a16:creationId xmlns:a16="http://schemas.microsoft.com/office/drawing/2014/main" id="{D20037B7-4928-4727-BA57-0FF94A58A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3860800"/>
            <a:ext cx="811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6" name="Rectangle 23">
            <a:extLst>
              <a:ext uri="{FF2B5EF4-FFF2-40B4-BE49-F238E27FC236}">
                <a16:creationId xmlns:a16="http://schemas.microsoft.com/office/drawing/2014/main" id="{81E2AF6A-82B0-4233-B880-AE6B79413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3814763"/>
            <a:ext cx="460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━━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7" name="Rectangle 25">
            <a:extLst>
              <a:ext uri="{FF2B5EF4-FFF2-40B4-BE49-F238E27FC236}">
                <a16:creationId xmlns:a16="http://schemas.microsoft.com/office/drawing/2014/main" id="{D5367BA9-4B5C-4723-961A-FCB53F156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3814763"/>
            <a:ext cx="460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━━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8" name="Rectangle 26">
            <a:extLst>
              <a:ext uri="{FF2B5EF4-FFF2-40B4-BE49-F238E27FC236}">
                <a16:creationId xmlns:a16="http://schemas.microsoft.com/office/drawing/2014/main" id="{5F796516-375D-40F5-8748-BA100FED4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135438"/>
            <a:ext cx="9191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和恢复</a:t>
            </a:r>
            <a:endParaRPr lang="zh-CN" altLang="en-US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6999" name="Rectangle 28">
            <a:extLst>
              <a:ext uri="{FF2B5EF4-FFF2-40B4-BE49-F238E27FC236}">
                <a16:creationId xmlns:a16="http://schemas.microsoft.com/office/drawing/2014/main" id="{B7272D05-478B-4FC6-9A2F-FB8475543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827588"/>
            <a:ext cx="1225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中断服务</a:t>
            </a:r>
            <a:endParaRPr lang="zh-CN" altLang="en-US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0" name="Rectangle 29">
            <a:extLst>
              <a:ext uri="{FF2B5EF4-FFF2-40B4-BE49-F238E27FC236}">
                <a16:creationId xmlns:a16="http://schemas.microsoft.com/office/drawing/2014/main" id="{AF9B74E4-41F2-436E-9CC6-BF19E5CD8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4887913"/>
            <a:ext cx="13906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1" name="Rectangle 30">
            <a:extLst>
              <a:ext uri="{FF2B5EF4-FFF2-40B4-BE49-F238E27FC236}">
                <a16:creationId xmlns:a16="http://schemas.microsoft.com/office/drawing/2014/main" id="{6502BF39-48FC-4174-9814-3D1FE790F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841875"/>
            <a:ext cx="16113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━━━━━━━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2" name="Rectangle 31">
            <a:extLst>
              <a:ext uri="{FF2B5EF4-FFF2-40B4-BE49-F238E27FC236}">
                <a16:creationId xmlns:a16="http://schemas.microsoft.com/office/drawing/2014/main" id="{A2E4C698-E43C-4E72-B877-9F0728A03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87950"/>
            <a:ext cx="1274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3" name="Rectangle 32">
            <a:extLst>
              <a:ext uri="{FF2B5EF4-FFF2-40B4-BE49-F238E27FC236}">
                <a16:creationId xmlns:a16="http://schemas.microsoft.com/office/drawing/2014/main" id="{6188E703-BE32-491F-BDA9-B7A555D52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141913"/>
            <a:ext cx="2301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→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4" name="Rectangle 33">
            <a:extLst>
              <a:ext uri="{FF2B5EF4-FFF2-40B4-BE49-F238E27FC236}">
                <a16:creationId xmlns:a16="http://schemas.microsoft.com/office/drawing/2014/main" id="{01F93540-9315-4642-9A58-C2814D6B3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688" y="5187950"/>
            <a:ext cx="5794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5" name="Rectangle 34">
            <a:extLst>
              <a:ext uri="{FF2B5EF4-FFF2-40B4-BE49-F238E27FC236}">
                <a16:creationId xmlns:a16="http://schemas.microsoft.com/office/drawing/2014/main" id="{3E235C6B-E4B7-46E4-9EC2-09E52D524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0" y="5141913"/>
            <a:ext cx="2301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←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6" name="Rectangle 36">
            <a:extLst>
              <a:ext uri="{FF2B5EF4-FFF2-40B4-BE49-F238E27FC236}">
                <a16:creationId xmlns:a16="http://schemas.microsoft.com/office/drawing/2014/main" id="{6CEA53B5-0EB5-491C-B8C6-AA0138D9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713" y="5141913"/>
            <a:ext cx="230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→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7" name="Rectangle 37">
            <a:extLst>
              <a:ext uri="{FF2B5EF4-FFF2-40B4-BE49-F238E27FC236}">
                <a16:creationId xmlns:a16="http://schemas.microsoft.com/office/drawing/2014/main" id="{50BA6A7D-957C-45AA-A200-78B4E6A5C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5187950"/>
            <a:ext cx="1622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|    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8" name="Rectangle 38">
            <a:extLst>
              <a:ext uri="{FF2B5EF4-FFF2-40B4-BE49-F238E27FC236}">
                <a16:creationId xmlns:a16="http://schemas.microsoft.com/office/drawing/2014/main" id="{DCD03D14-5A27-4A28-9465-EBF59C146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8" y="5141913"/>
            <a:ext cx="2301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←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09" name="Rectangle 39">
            <a:extLst>
              <a:ext uri="{FF2B5EF4-FFF2-40B4-BE49-F238E27FC236}">
                <a16:creationId xmlns:a16="http://schemas.microsoft.com/office/drawing/2014/main" id="{D15713EC-0160-495C-801F-C2E409540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565775"/>
            <a:ext cx="463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10" name="Rectangle 40">
            <a:extLst>
              <a:ext uri="{FF2B5EF4-FFF2-40B4-BE49-F238E27FC236}">
                <a16:creationId xmlns:a16="http://schemas.microsoft.com/office/drawing/2014/main" id="{37DBCADC-7643-4DDB-929D-D2E29F1E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5516563"/>
            <a:ext cx="3079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11" name="Rectangle 41">
            <a:extLst>
              <a:ext uri="{FF2B5EF4-FFF2-40B4-BE49-F238E27FC236}">
                <a16:creationId xmlns:a16="http://schemas.microsoft.com/office/drawing/2014/main" id="{C78DFBCF-F512-4A9D-95B6-A162B0CE8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589588"/>
            <a:ext cx="1533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A50021"/>
                </a:solidFill>
                <a:latin typeface="仿宋_GB2312" pitchFamily="49" charset="-122"/>
                <a:ea typeface="仿宋_GB2312" pitchFamily="49" charset="-122"/>
              </a:rPr>
              <a:t>中断延迟时间</a:t>
            </a:r>
          </a:p>
        </p:txBody>
      </p:sp>
      <p:sp>
        <p:nvSpPr>
          <p:cNvPr id="127012" name="Rectangle 42">
            <a:extLst>
              <a:ext uri="{FF2B5EF4-FFF2-40B4-BE49-F238E27FC236}">
                <a16:creationId xmlns:a16="http://schemas.microsoft.com/office/drawing/2014/main" id="{BA5D15B5-A66C-4792-BF24-5C95279F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575" y="5516563"/>
            <a:ext cx="13858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         </a:t>
            </a:r>
            <a:endParaRPr lang="en-US" altLang="zh-CN" sz="2800" b="1">
              <a:solidFill>
                <a:srgbClr val="000099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7013" name="Rectangle 43">
            <a:extLst>
              <a:ext uri="{FF2B5EF4-FFF2-40B4-BE49-F238E27FC236}">
                <a16:creationId xmlns:a16="http://schemas.microsoft.com/office/drawing/2014/main" id="{9D3B35AF-4F94-4B60-8206-A990F4C68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5589588"/>
            <a:ext cx="1022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A50021"/>
                </a:solidFill>
                <a:latin typeface="仿宋_GB2312" pitchFamily="49" charset="-122"/>
                <a:ea typeface="仿宋_GB2312" pitchFamily="49" charset="-122"/>
              </a:rPr>
              <a:t>恢复时间</a:t>
            </a:r>
          </a:p>
        </p:txBody>
      </p:sp>
      <p:grpSp>
        <p:nvGrpSpPr>
          <p:cNvPr id="127014" name="Group 44">
            <a:extLst>
              <a:ext uri="{FF2B5EF4-FFF2-40B4-BE49-F238E27FC236}">
                <a16:creationId xmlns:a16="http://schemas.microsoft.com/office/drawing/2014/main" id="{E89ACB66-F7AE-48A5-9443-F109FC686143}"/>
              </a:ext>
            </a:extLst>
          </p:cNvPr>
          <p:cNvGrpSpPr>
            <a:grpSpLocks/>
          </p:cNvGrpSpPr>
          <p:nvPr/>
        </p:nvGrpSpPr>
        <p:grpSpPr bwMode="auto">
          <a:xfrm>
            <a:off x="3408363" y="2470150"/>
            <a:ext cx="88900" cy="463550"/>
            <a:chOff x="1427" y="1741"/>
            <a:chExt cx="56" cy="292"/>
          </a:xfrm>
        </p:grpSpPr>
        <p:sp>
          <p:nvSpPr>
            <p:cNvPr id="127015" name="Line 45">
              <a:extLst>
                <a:ext uri="{FF2B5EF4-FFF2-40B4-BE49-F238E27FC236}">
                  <a16:creationId xmlns:a16="http://schemas.microsoft.com/office/drawing/2014/main" id="{B5399FBC-EE8B-49DD-A45E-A39E34F55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4" y="1741"/>
              <a:ext cx="2" cy="228"/>
            </a:xfrm>
            <a:prstGeom prst="line">
              <a:avLst/>
            </a:prstGeom>
            <a:noFill/>
            <a:ln w="349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016" name="Freeform 46">
              <a:extLst>
                <a:ext uri="{FF2B5EF4-FFF2-40B4-BE49-F238E27FC236}">
                  <a16:creationId xmlns:a16="http://schemas.microsoft.com/office/drawing/2014/main" id="{BAB16A0B-2FC8-463F-8C9C-6702A3E89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" y="1965"/>
              <a:ext cx="56" cy="68"/>
            </a:xfrm>
            <a:custGeom>
              <a:avLst/>
              <a:gdLst>
                <a:gd name="T0" fmla="*/ 0 w 56"/>
                <a:gd name="T1" fmla="*/ 0 h 68"/>
                <a:gd name="T2" fmla="*/ 29 w 56"/>
                <a:gd name="T3" fmla="*/ 68 h 68"/>
                <a:gd name="T4" fmla="*/ 56 w 56"/>
                <a:gd name="T5" fmla="*/ 0 h 68"/>
                <a:gd name="T6" fmla="*/ 0 w 56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68">
                  <a:moveTo>
                    <a:pt x="0" y="0"/>
                  </a:moveTo>
                  <a:lnTo>
                    <a:pt x="29" y="68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49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27017" name="Group 47">
            <a:extLst>
              <a:ext uri="{FF2B5EF4-FFF2-40B4-BE49-F238E27FC236}">
                <a16:creationId xmlns:a16="http://schemas.microsoft.com/office/drawing/2014/main" id="{7E34A6F2-70FD-4349-A491-F6E25E10DF58}"/>
              </a:ext>
            </a:extLst>
          </p:cNvPr>
          <p:cNvGrpSpPr>
            <a:grpSpLocks/>
          </p:cNvGrpSpPr>
          <p:nvPr/>
        </p:nvGrpSpPr>
        <p:grpSpPr bwMode="auto">
          <a:xfrm>
            <a:off x="3422650" y="3346450"/>
            <a:ext cx="14288" cy="2166938"/>
            <a:chOff x="1436" y="2293"/>
            <a:chExt cx="9" cy="1342"/>
          </a:xfrm>
        </p:grpSpPr>
        <p:sp>
          <p:nvSpPr>
            <p:cNvPr id="127018" name="Freeform 48">
              <a:extLst>
                <a:ext uri="{FF2B5EF4-FFF2-40B4-BE49-F238E27FC236}">
                  <a16:creationId xmlns:a16="http://schemas.microsoft.com/office/drawing/2014/main" id="{C568C8A2-18C4-461F-A117-3F2577370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293"/>
              <a:ext cx="5" cy="6"/>
            </a:xfrm>
            <a:custGeom>
              <a:avLst/>
              <a:gdLst>
                <a:gd name="T0" fmla="*/ 5 w 5"/>
                <a:gd name="T1" fmla="*/ 3 h 6"/>
                <a:gd name="T2" fmla="*/ 4 w 5"/>
                <a:gd name="T3" fmla="*/ 1 h 6"/>
                <a:gd name="T4" fmla="*/ 3 w 5"/>
                <a:gd name="T5" fmla="*/ 0 h 6"/>
                <a:gd name="T6" fmla="*/ 1 w 5"/>
                <a:gd name="T7" fmla="*/ 1 h 6"/>
                <a:gd name="T8" fmla="*/ 0 w 5"/>
                <a:gd name="T9" fmla="*/ 3 h 6"/>
                <a:gd name="T10" fmla="*/ 0 w 5"/>
                <a:gd name="T11" fmla="*/ 5 h 6"/>
                <a:gd name="T12" fmla="*/ 1 w 5"/>
                <a:gd name="T13" fmla="*/ 5 h 6"/>
                <a:gd name="T14" fmla="*/ 3 w 5"/>
                <a:gd name="T15" fmla="*/ 6 h 6"/>
                <a:gd name="T16" fmla="*/ 4 w 5"/>
                <a:gd name="T17" fmla="*/ 5 h 6"/>
                <a:gd name="T18" fmla="*/ 5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19" name="Freeform 49">
              <a:extLst>
                <a:ext uri="{FF2B5EF4-FFF2-40B4-BE49-F238E27FC236}">
                  <a16:creationId xmlns:a16="http://schemas.microsoft.com/office/drawing/2014/main" id="{755B928A-D348-4B5C-B3DA-B9ADB8322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0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4 h 6"/>
                <a:gd name="T18" fmla="*/ 3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0" name="Freeform 50">
              <a:extLst>
                <a:ext uri="{FF2B5EF4-FFF2-40B4-BE49-F238E27FC236}">
                  <a16:creationId xmlns:a16="http://schemas.microsoft.com/office/drawing/2014/main" id="{15EDC0AB-F807-4C25-AE17-D55F1EB3B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19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4 h 6"/>
                <a:gd name="T18" fmla="*/ 3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1" name="Freeform 51">
              <a:extLst>
                <a:ext uri="{FF2B5EF4-FFF2-40B4-BE49-F238E27FC236}">
                  <a16:creationId xmlns:a16="http://schemas.microsoft.com/office/drawing/2014/main" id="{2F608BF8-E14B-4CBC-A75A-C688EEC0A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3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2" name="Freeform 52">
              <a:extLst>
                <a:ext uri="{FF2B5EF4-FFF2-40B4-BE49-F238E27FC236}">
                  <a16:creationId xmlns:a16="http://schemas.microsoft.com/office/drawing/2014/main" id="{F5AF21D3-2BD2-4449-85B6-49B8F424E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44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3" name="Freeform 53">
              <a:extLst>
                <a:ext uri="{FF2B5EF4-FFF2-40B4-BE49-F238E27FC236}">
                  <a16:creationId xmlns:a16="http://schemas.microsoft.com/office/drawing/2014/main" id="{8B698719-8B3C-4092-B077-F82F20F72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57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4" name="Freeform 54">
              <a:extLst>
                <a:ext uri="{FF2B5EF4-FFF2-40B4-BE49-F238E27FC236}">
                  <a16:creationId xmlns:a16="http://schemas.microsoft.com/office/drawing/2014/main" id="{804A029C-BF7C-44B1-A15D-2E278E71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7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5" name="Freeform 55">
              <a:extLst>
                <a:ext uri="{FF2B5EF4-FFF2-40B4-BE49-F238E27FC236}">
                  <a16:creationId xmlns:a16="http://schemas.microsoft.com/office/drawing/2014/main" id="{833960FB-D08C-488E-B33C-7FA86EF7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8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6" name="Freeform 56">
              <a:extLst>
                <a:ext uri="{FF2B5EF4-FFF2-40B4-BE49-F238E27FC236}">
                  <a16:creationId xmlns:a16="http://schemas.microsoft.com/office/drawing/2014/main" id="{C4C903EB-A57B-4B26-9036-7E2B8E0B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39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7" name="Freeform 57">
              <a:extLst>
                <a:ext uri="{FF2B5EF4-FFF2-40B4-BE49-F238E27FC236}">
                  <a16:creationId xmlns:a16="http://schemas.microsoft.com/office/drawing/2014/main" id="{A095A421-9046-49A4-BE76-3E692815E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08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8" name="Freeform 58">
              <a:extLst>
                <a:ext uri="{FF2B5EF4-FFF2-40B4-BE49-F238E27FC236}">
                  <a16:creationId xmlns:a16="http://schemas.microsoft.com/office/drawing/2014/main" id="{48975F0D-FD63-4D8C-98AF-7C07B2538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2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29" name="Freeform 59">
              <a:extLst>
                <a:ext uri="{FF2B5EF4-FFF2-40B4-BE49-F238E27FC236}">
                  <a16:creationId xmlns:a16="http://schemas.microsoft.com/office/drawing/2014/main" id="{7C6D5890-9C20-40E6-88BB-1092BFE15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34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0" name="Freeform 60">
              <a:extLst>
                <a:ext uri="{FF2B5EF4-FFF2-40B4-BE49-F238E27FC236}">
                  <a16:creationId xmlns:a16="http://schemas.microsoft.com/office/drawing/2014/main" id="{DDAC4EB8-1B52-4E49-BF35-48FFD6A8F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47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1" name="Freeform 61">
              <a:extLst>
                <a:ext uri="{FF2B5EF4-FFF2-40B4-BE49-F238E27FC236}">
                  <a16:creationId xmlns:a16="http://schemas.microsoft.com/office/drawing/2014/main" id="{B79E1D61-BAC5-466A-B2C7-38273A807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6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2" name="Freeform 62">
              <a:extLst>
                <a:ext uri="{FF2B5EF4-FFF2-40B4-BE49-F238E27FC236}">
                  <a16:creationId xmlns:a16="http://schemas.microsoft.com/office/drawing/2014/main" id="{B8B20A30-6E4D-49DD-9E26-ABBAD486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7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3" name="Freeform 63">
              <a:extLst>
                <a:ext uri="{FF2B5EF4-FFF2-40B4-BE49-F238E27FC236}">
                  <a16:creationId xmlns:a16="http://schemas.microsoft.com/office/drawing/2014/main" id="{4DCAD18C-17AC-42C2-92F1-E1114A7FC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85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4" name="Freeform 64">
              <a:extLst>
                <a:ext uri="{FF2B5EF4-FFF2-40B4-BE49-F238E27FC236}">
                  <a16:creationId xmlns:a16="http://schemas.microsoft.com/office/drawing/2014/main" id="{1C9CCA75-9A4D-4EB5-A954-83B497CD5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498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5" name="Freeform 65">
              <a:extLst>
                <a:ext uri="{FF2B5EF4-FFF2-40B4-BE49-F238E27FC236}">
                  <a16:creationId xmlns:a16="http://schemas.microsoft.com/office/drawing/2014/main" id="{8B076C9A-9F13-4324-B7A8-4122D416E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251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6" name="Freeform 66">
              <a:extLst>
                <a:ext uri="{FF2B5EF4-FFF2-40B4-BE49-F238E27FC236}">
                  <a16:creationId xmlns:a16="http://schemas.microsoft.com/office/drawing/2014/main" id="{320753B0-8946-4E3D-BD92-F2C86954C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24"/>
              <a:ext cx="6" cy="6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2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7" name="Freeform 67">
              <a:extLst>
                <a:ext uri="{FF2B5EF4-FFF2-40B4-BE49-F238E27FC236}">
                  <a16:creationId xmlns:a16="http://schemas.microsoft.com/office/drawing/2014/main" id="{DEE2578C-EEAC-4986-B563-4614ABE7D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37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8" name="Freeform 68">
              <a:extLst>
                <a:ext uri="{FF2B5EF4-FFF2-40B4-BE49-F238E27FC236}">
                  <a16:creationId xmlns:a16="http://schemas.microsoft.com/office/drawing/2014/main" id="{B5F102F6-DE68-4192-B229-2A02E7AD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50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4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39" name="Freeform 69">
              <a:extLst>
                <a:ext uri="{FF2B5EF4-FFF2-40B4-BE49-F238E27FC236}">
                  <a16:creationId xmlns:a16="http://schemas.microsoft.com/office/drawing/2014/main" id="{E53B3454-4A4C-4385-A71D-E83A2B478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62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0" name="Freeform 70">
              <a:extLst>
                <a:ext uri="{FF2B5EF4-FFF2-40B4-BE49-F238E27FC236}">
                  <a16:creationId xmlns:a16="http://schemas.microsoft.com/office/drawing/2014/main" id="{86EF221C-2D62-43F8-9487-C1B842361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75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1" name="Freeform 71">
              <a:extLst>
                <a:ext uri="{FF2B5EF4-FFF2-40B4-BE49-F238E27FC236}">
                  <a16:creationId xmlns:a16="http://schemas.microsoft.com/office/drawing/2014/main" id="{AEBB469E-7455-45B0-9FE7-F31E8BCED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588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2" name="Freeform 72">
              <a:extLst>
                <a:ext uri="{FF2B5EF4-FFF2-40B4-BE49-F238E27FC236}">
                  <a16:creationId xmlns:a16="http://schemas.microsoft.com/office/drawing/2014/main" id="{CF425E8D-7D9C-4B49-9D57-8BA039FDB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01"/>
              <a:ext cx="6" cy="6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2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3" name="Freeform 73">
              <a:extLst>
                <a:ext uri="{FF2B5EF4-FFF2-40B4-BE49-F238E27FC236}">
                  <a16:creationId xmlns:a16="http://schemas.microsoft.com/office/drawing/2014/main" id="{CE378AEC-E369-4571-A02A-302C81FC1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14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4" name="Freeform 74">
              <a:extLst>
                <a:ext uri="{FF2B5EF4-FFF2-40B4-BE49-F238E27FC236}">
                  <a16:creationId xmlns:a16="http://schemas.microsoft.com/office/drawing/2014/main" id="{A03FF7AE-78C7-4766-847A-65845E691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27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4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5" name="Freeform 75">
              <a:extLst>
                <a:ext uri="{FF2B5EF4-FFF2-40B4-BE49-F238E27FC236}">
                  <a16:creationId xmlns:a16="http://schemas.microsoft.com/office/drawing/2014/main" id="{1834718C-8A53-4554-8AC1-372617D96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39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6" name="Freeform 76">
              <a:extLst>
                <a:ext uri="{FF2B5EF4-FFF2-40B4-BE49-F238E27FC236}">
                  <a16:creationId xmlns:a16="http://schemas.microsoft.com/office/drawing/2014/main" id="{DC675A4F-B2BB-43C3-BFEA-F9F7A4FEA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52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7" name="Freeform 77">
              <a:extLst>
                <a:ext uri="{FF2B5EF4-FFF2-40B4-BE49-F238E27FC236}">
                  <a16:creationId xmlns:a16="http://schemas.microsoft.com/office/drawing/2014/main" id="{E2DB8FD2-E823-4763-86B6-38D66895C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65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8" name="Freeform 78">
              <a:extLst>
                <a:ext uri="{FF2B5EF4-FFF2-40B4-BE49-F238E27FC236}">
                  <a16:creationId xmlns:a16="http://schemas.microsoft.com/office/drawing/2014/main" id="{83DEACC7-6575-4813-ACA8-7A66DAC13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78"/>
              <a:ext cx="6" cy="6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2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49" name="Freeform 79">
              <a:extLst>
                <a:ext uri="{FF2B5EF4-FFF2-40B4-BE49-F238E27FC236}">
                  <a16:creationId xmlns:a16="http://schemas.microsoft.com/office/drawing/2014/main" id="{9531BFC8-7C2D-4423-AF76-1974DC4E3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691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0" name="Freeform 80">
              <a:extLst>
                <a:ext uri="{FF2B5EF4-FFF2-40B4-BE49-F238E27FC236}">
                  <a16:creationId xmlns:a16="http://schemas.microsoft.com/office/drawing/2014/main" id="{03BF6A14-1DF7-4F02-ABEA-243821C55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04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1" name="Freeform 81">
              <a:extLst>
                <a:ext uri="{FF2B5EF4-FFF2-40B4-BE49-F238E27FC236}">
                  <a16:creationId xmlns:a16="http://schemas.microsoft.com/office/drawing/2014/main" id="{CDB59794-F0E0-4F48-887E-AF80F70C3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17"/>
              <a:ext cx="6" cy="6"/>
            </a:xfrm>
            <a:custGeom>
              <a:avLst/>
              <a:gdLst>
                <a:gd name="T0" fmla="*/ 6 w 6"/>
                <a:gd name="T1" fmla="*/ 1 h 6"/>
                <a:gd name="T2" fmla="*/ 4 w 6"/>
                <a:gd name="T3" fmla="*/ 0 h 6"/>
                <a:gd name="T4" fmla="*/ 3 w 6"/>
                <a:gd name="T5" fmla="*/ 0 h 6"/>
                <a:gd name="T6" fmla="*/ 2 w 6"/>
                <a:gd name="T7" fmla="*/ 0 h 6"/>
                <a:gd name="T8" fmla="*/ 0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4 h 6"/>
                <a:gd name="T16" fmla="*/ 0 w 6"/>
                <a:gd name="T17" fmla="*/ 6 h 6"/>
                <a:gd name="T18" fmla="*/ 2 w 6"/>
                <a:gd name="T19" fmla="*/ 6 h 6"/>
                <a:gd name="T20" fmla="*/ 3 w 6"/>
                <a:gd name="T21" fmla="*/ 6 h 6"/>
                <a:gd name="T22" fmla="*/ 4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2" name="Freeform 82">
              <a:extLst>
                <a:ext uri="{FF2B5EF4-FFF2-40B4-BE49-F238E27FC236}">
                  <a16:creationId xmlns:a16="http://schemas.microsoft.com/office/drawing/2014/main" id="{E9C4FF42-D5FD-48E7-8546-BA4E94D3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29"/>
              <a:ext cx="6" cy="7"/>
            </a:xfrm>
            <a:custGeom>
              <a:avLst/>
              <a:gdLst>
                <a:gd name="T0" fmla="*/ 6 w 6"/>
                <a:gd name="T1" fmla="*/ 2 h 7"/>
                <a:gd name="T2" fmla="*/ 4 w 6"/>
                <a:gd name="T3" fmla="*/ 0 h 7"/>
                <a:gd name="T4" fmla="*/ 3 w 6"/>
                <a:gd name="T5" fmla="*/ 0 h 7"/>
                <a:gd name="T6" fmla="*/ 2 w 6"/>
                <a:gd name="T7" fmla="*/ 0 h 7"/>
                <a:gd name="T8" fmla="*/ 0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0 w 6"/>
                <a:gd name="T17" fmla="*/ 7 h 7"/>
                <a:gd name="T18" fmla="*/ 2 w 6"/>
                <a:gd name="T19" fmla="*/ 7 h 7"/>
                <a:gd name="T20" fmla="*/ 3 w 6"/>
                <a:gd name="T21" fmla="*/ 7 h 7"/>
                <a:gd name="T22" fmla="*/ 4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3" name="Freeform 83">
              <a:extLst>
                <a:ext uri="{FF2B5EF4-FFF2-40B4-BE49-F238E27FC236}">
                  <a16:creationId xmlns:a16="http://schemas.microsoft.com/office/drawing/2014/main" id="{1641AF85-9923-48D6-976A-A45958E8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42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2 w 6"/>
                <a:gd name="T17" fmla="*/ 5 h 7"/>
                <a:gd name="T18" fmla="*/ 3 w 6"/>
                <a:gd name="T19" fmla="*/ 7 h 7"/>
                <a:gd name="T20" fmla="*/ 4 w 6"/>
                <a:gd name="T21" fmla="*/ 5 h 7"/>
                <a:gd name="T22" fmla="*/ 6 w 6"/>
                <a:gd name="T23" fmla="*/ 3 h 7"/>
                <a:gd name="T24" fmla="*/ 6 w 6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4" name="Freeform 84">
              <a:extLst>
                <a:ext uri="{FF2B5EF4-FFF2-40B4-BE49-F238E27FC236}">
                  <a16:creationId xmlns:a16="http://schemas.microsoft.com/office/drawing/2014/main" id="{693D8D34-2EED-4366-B8DA-92AEC84C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55"/>
              <a:ext cx="6" cy="6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2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5 h 6"/>
                <a:gd name="T18" fmla="*/ 3 w 6"/>
                <a:gd name="T19" fmla="*/ 6 h 6"/>
                <a:gd name="T20" fmla="*/ 4 w 6"/>
                <a:gd name="T21" fmla="*/ 5 h 6"/>
                <a:gd name="T22" fmla="*/ 6 w 6"/>
                <a:gd name="T23" fmla="*/ 3 h 6"/>
                <a:gd name="T24" fmla="*/ 6 w 6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5" name="Freeform 85">
              <a:extLst>
                <a:ext uri="{FF2B5EF4-FFF2-40B4-BE49-F238E27FC236}">
                  <a16:creationId xmlns:a16="http://schemas.microsoft.com/office/drawing/2014/main" id="{1151A6D9-F5AF-4720-B7D4-2FAFE0EDB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68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5 h 6"/>
                <a:gd name="T18" fmla="*/ 3 w 6"/>
                <a:gd name="T19" fmla="*/ 6 h 6"/>
                <a:gd name="T20" fmla="*/ 4 w 6"/>
                <a:gd name="T21" fmla="*/ 5 h 6"/>
                <a:gd name="T22" fmla="*/ 6 w 6"/>
                <a:gd name="T23" fmla="*/ 3 h 6"/>
                <a:gd name="T24" fmla="*/ 6 w 6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6" name="Freeform 86">
              <a:extLst>
                <a:ext uri="{FF2B5EF4-FFF2-40B4-BE49-F238E27FC236}">
                  <a16:creationId xmlns:a16="http://schemas.microsoft.com/office/drawing/2014/main" id="{F2DC917C-122B-483E-A436-FD217E00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81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7" name="Freeform 87">
              <a:extLst>
                <a:ext uri="{FF2B5EF4-FFF2-40B4-BE49-F238E27FC236}">
                  <a16:creationId xmlns:a16="http://schemas.microsoft.com/office/drawing/2014/main" id="{809C5493-6E0A-468A-B98E-E691EA6DB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794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4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8" name="Freeform 88">
              <a:extLst>
                <a:ext uri="{FF2B5EF4-FFF2-40B4-BE49-F238E27FC236}">
                  <a16:creationId xmlns:a16="http://schemas.microsoft.com/office/drawing/2014/main" id="{E4A83D12-3B91-4B76-8FE0-87FD3201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06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59" name="Freeform 89">
              <a:extLst>
                <a:ext uri="{FF2B5EF4-FFF2-40B4-BE49-F238E27FC236}">
                  <a16:creationId xmlns:a16="http://schemas.microsoft.com/office/drawing/2014/main" id="{6B3DD074-61D3-4D6F-B656-8E8F7DD0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19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0" name="Freeform 90">
              <a:extLst>
                <a:ext uri="{FF2B5EF4-FFF2-40B4-BE49-F238E27FC236}">
                  <a16:creationId xmlns:a16="http://schemas.microsoft.com/office/drawing/2014/main" id="{1D89ED80-288E-4398-95AD-76EE55244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32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1" name="Freeform 91">
              <a:extLst>
                <a:ext uri="{FF2B5EF4-FFF2-40B4-BE49-F238E27FC236}">
                  <a16:creationId xmlns:a16="http://schemas.microsoft.com/office/drawing/2014/main" id="{D6886ACA-0539-4433-955B-2B93BC818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45"/>
              <a:ext cx="6" cy="6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2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2" name="Freeform 92">
              <a:extLst>
                <a:ext uri="{FF2B5EF4-FFF2-40B4-BE49-F238E27FC236}">
                  <a16:creationId xmlns:a16="http://schemas.microsoft.com/office/drawing/2014/main" id="{EC36D35E-863B-475A-BDA5-DE988CAE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58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3" name="Freeform 93">
              <a:extLst>
                <a:ext uri="{FF2B5EF4-FFF2-40B4-BE49-F238E27FC236}">
                  <a16:creationId xmlns:a16="http://schemas.microsoft.com/office/drawing/2014/main" id="{D7A840B5-BE9B-46B3-83A2-1CE0A2636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71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4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4" name="Freeform 94">
              <a:extLst>
                <a:ext uri="{FF2B5EF4-FFF2-40B4-BE49-F238E27FC236}">
                  <a16:creationId xmlns:a16="http://schemas.microsoft.com/office/drawing/2014/main" id="{783B27EF-736E-4C7E-BB45-6291D0536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83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5" name="Freeform 95">
              <a:extLst>
                <a:ext uri="{FF2B5EF4-FFF2-40B4-BE49-F238E27FC236}">
                  <a16:creationId xmlns:a16="http://schemas.microsoft.com/office/drawing/2014/main" id="{C25EA665-A007-49B3-8742-1BAFB4C1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896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6" name="Freeform 96">
              <a:extLst>
                <a:ext uri="{FF2B5EF4-FFF2-40B4-BE49-F238E27FC236}">
                  <a16:creationId xmlns:a16="http://schemas.microsoft.com/office/drawing/2014/main" id="{D6CDD5FF-6AE1-4F8D-A8AC-D4E9697FB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909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3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3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7" name="Freeform 97">
              <a:extLst>
                <a:ext uri="{FF2B5EF4-FFF2-40B4-BE49-F238E27FC236}">
                  <a16:creationId xmlns:a16="http://schemas.microsoft.com/office/drawing/2014/main" id="{8ED4DF0F-CE90-4A2C-AB8B-C0B0AE6C1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922"/>
              <a:ext cx="6" cy="6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2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8" name="Freeform 98">
              <a:extLst>
                <a:ext uri="{FF2B5EF4-FFF2-40B4-BE49-F238E27FC236}">
                  <a16:creationId xmlns:a16="http://schemas.microsoft.com/office/drawing/2014/main" id="{DD3F85F6-6FB2-4E3A-806F-786B27F8F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935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5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5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69" name="Freeform 99">
              <a:extLst>
                <a:ext uri="{FF2B5EF4-FFF2-40B4-BE49-F238E27FC236}">
                  <a16:creationId xmlns:a16="http://schemas.microsoft.com/office/drawing/2014/main" id="{35F2A6B7-C1C9-4A47-9C39-00A4EAA0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948"/>
              <a:ext cx="6" cy="6"/>
            </a:xfrm>
            <a:custGeom>
              <a:avLst/>
              <a:gdLst>
                <a:gd name="T0" fmla="*/ 6 w 6"/>
                <a:gd name="T1" fmla="*/ 1 h 6"/>
                <a:gd name="T2" fmla="*/ 6 w 6"/>
                <a:gd name="T3" fmla="*/ 0 h 6"/>
                <a:gd name="T4" fmla="*/ 4 w 6"/>
                <a:gd name="T5" fmla="*/ 0 h 6"/>
                <a:gd name="T6" fmla="*/ 3 w 6"/>
                <a:gd name="T7" fmla="*/ 0 h 6"/>
                <a:gd name="T8" fmla="*/ 2 w 6"/>
                <a:gd name="T9" fmla="*/ 0 h 6"/>
                <a:gd name="T10" fmla="*/ 0 w 6"/>
                <a:gd name="T11" fmla="*/ 1 h 6"/>
                <a:gd name="T12" fmla="*/ 0 w 6"/>
                <a:gd name="T13" fmla="*/ 3 h 6"/>
                <a:gd name="T14" fmla="*/ 0 w 6"/>
                <a:gd name="T15" fmla="*/ 4 h 6"/>
                <a:gd name="T16" fmla="*/ 2 w 6"/>
                <a:gd name="T17" fmla="*/ 6 h 6"/>
                <a:gd name="T18" fmla="*/ 3 w 6"/>
                <a:gd name="T19" fmla="*/ 6 h 6"/>
                <a:gd name="T20" fmla="*/ 4 w 6"/>
                <a:gd name="T21" fmla="*/ 6 h 6"/>
                <a:gd name="T22" fmla="*/ 6 w 6"/>
                <a:gd name="T23" fmla="*/ 6 h 6"/>
                <a:gd name="T24" fmla="*/ 6 w 6"/>
                <a:gd name="T25" fmla="*/ 4 h 6"/>
                <a:gd name="T26" fmla="*/ 6 w 6"/>
                <a:gd name="T27" fmla="*/ 3 h 6"/>
                <a:gd name="T28" fmla="*/ 6 w 6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1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0" name="Freeform 100">
              <a:extLst>
                <a:ext uri="{FF2B5EF4-FFF2-40B4-BE49-F238E27FC236}">
                  <a16:creationId xmlns:a16="http://schemas.microsoft.com/office/drawing/2014/main" id="{0BE26164-AF33-47F6-905B-4206D533C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2960"/>
              <a:ext cx="6" cy="7"/>
            </a:xfrm>
            <a:custGeom>
              <a:avLst/>
              <a:gdLst>
                <a:gd name="T0" fmla="*/ 6 w 6"/>
                <a:gd name="T1" fmla="*/ 2 h 7"/>
                <a:gd name="T2" fmla="*/ 6 w 6"/>
                <a:gd name="T3" fmla="*/ 0 h 7"/>
                <a:gd name="T4" fmla="*/ 4 w 6"/>
                <a:gd name="T5" fmla="*/ 0 h 7"/>
                <a:gd name="T6" fmla="*/ 3 w 6"/>
                <a:gd name="T7" fmla="*/ 0 h 7"/>
                <a:gd name="T8" fmla="*/ 2 w 6"/>
                <a:gd name="T9" fmla="*/ 0 h 7"/>
                <a:gd name="T10" fmla="*/ 0 w 6"/>
                <a:gd name="T11" fmla="*/ 2 h 7"/>
                <a:gd name="T12" fmla="*/ 0 w 6"/>
                <a:gd name="T13" fmla="*/ 4 h 7"/>
                <a:gd name="T14" fmla="*/ 0 w 6"/>
                <a:gd name="T15" fmla="*/ 5 h 7"/>
                <a:gd name="T16" fmla="*/ 2 w 6"/>
                <a:gd name="T17" fmla="*/ 7 h 7"/>
                <a:gd name="T18" fmla="*/ 3 w 6"/>
                <a:gd name="T19" fmla="*/ 7 h 7"/>
                <a:gd name="T20" fmla="*/ 4 w 6"/>
                <a:gd name="T21" fmla="*/ 7 h 7"/>
                <a:gd name="T22" fmla="*/ 6 w 6"/>
                <a:gd name="T23" fmla="*/ 7 h 7"/>
                <a:gd name="T24" fmla="*/ 6 w 6"/>
                <a:gd name="T25" fmla="*/ 5 h 7"/>
                <a:gd name="T26" fmla="*/ 6 w 6"/>
                <a:gd name="T27" fmla="*/ 4 h 7"/>
                <a:gd name="T28" fmla="*/ 6 w 6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1" name="Freeform 101">
              <a:extLst>
                <a:ext uri="{FF2B5EF4-FFF2-40B4-BE49-F238E27FC236}">
                  <a16:creationId xmlns:a16="http://schemas.microsoft.com/office/drawing/2014/main" id="{5DC9A06A-6999-463D-8632-739E22A6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973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2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2" name="Freeform 102">
              <a:extLst>
                <a:ext uri="{FF2B5EF4-FFF2-40B4-BE49-F238E27FC236}">
                  <a16:creationId xmlns:a16="http://schemas.microsoft.com/office/drawing/2014/main" id="{FFAC41E5-6ECE-46F8-905E-66DAC5F26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986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2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3" name="Freeform 103">
              <a:extLst>
                <a:ext uri="{FF2B5EF4-FFF2-40B4-BE49-F238E27FC236}">
                  <a16:creationId xmlns:a16="http://schemas.microsoft.com/office/drawing/2014/main" id="{9ADF3E2C-9027-4E51-ACE6-706DCC758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999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4" name="Freeform 104">
              <a:extLst>
                <a:ext uri="{FF2B5EF4-FFF2-40B4-BE49-F238E27FC236}">
                  <a16:creationId xmlns:a16="http://schemas.microsoft.com/office/drawing/2014/main" id="{691BDC5A-2924-4F7A-A560-AD6BD7595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12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5" name="Freeform 105">
              <a:extLst>
                <a:ext uri="{FF2B5EF4-FFF2-40B4-BE49-F238E27FC236}">
                  <a16:creationId xmlns:a16="http://schemas.microsoft.com/office/drawing/2014/main" id="{2DD40502-43B5-4031-BFB4-354F6443D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25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6" name="Freeform 106">
              <a:extLst>
                <a:ext uri="{FF2B5EF4-FFF2-40B4-BE49-F238E27FC236}">
                  <a16:creationId xmlns:a16="http://schemas.microsoft.com/office/drawing/2014/main" id="{419EC67A-2A64-410E-A0D1-D2BAEFE8C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38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7" name="Freeform 107">
              <a:extLst>
                <a:ext uri="{FF2B5EF4-FFF2-40B4-BE49-F238E27FC236}">
                  <a16:creationId xmlns:a16="http://schemas.microsoft.com/office/drawing/2014/main" id="{0497700D-531A-4F03-840E-9D840752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50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2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8" name="Freeform 108">
              <a:extLst>
                <a:ext uri="{FF2B5EF4-FFF2-40B4-BE49-F238E27FC236}">
                  <a16:creationId xmlns:a16="http://schemas.microsoft.com/office/drawing/2014/main" id="{DBE7F1C7-E267-4EE8-B757-659360681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63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2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79" name="Freeform 109">
              <a:extLst>
                <a:ext uri="{FF2B5EF4-FFF2-40B4-BE49-F238E27FC236}">
                  <a16:creationId xmlns:a16="http://schemas.microsoft.com/office/drawing/2014/main" id="{880945D6-C1E5-49C7-8D5B-1479FB9B9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76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0" name="Freeform 110">
              <a:extLst>
                <a:ext uri="{FF2B5EF4-FFF2-40B4-BE49-F238E27FC236}">
                  <a16:creationId xmlns:a16="http://schemas.microsoft.com/office/drawing/2014/main" id="{ADEB40E2-1D92-41B2-BA10-499119620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8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1" name="Freeform 111">
              <a:extLst>
                <a:ext uri="{FF2B5EF4-FFF2-40B4-BE49-F238E27FC236}">
                  <a16:creationId xmlns:a16="http://schemas.microsoft.com/office/drawing/2014/main" id="{526D47D6-24F0-4832-8ACB-080F4C39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02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2" name="Freeform 112">
              <a:extLst>
                <a:ext uri="{FF2B5EF4-FFF2-40B4-BE49-F238E27FC236}">
                  <a16:creationId xmlns:a16="http://schemas.microsoft.com/office/drawing/2014/main" id="{7206B3B2-1A7C-4978-A3A1-447E07B31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15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3" name="Freeform 113">
              <a:extLst>
                <a:ext uri="{FF2B5EF4-FFF2-40B4-BE49-F238E27FC236}">
                  <a16:creationId xmlns:a16="http://schemas.microsoft.com/office/drawing/2014/main" id="{C1E0B8CE-CAE0-42BA-AA87-EFEBD39C9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27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2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4" name="Freeform 114">
              <a:extLst>
                <a:ext uri="{FF2B5EF4-FFF2-40B4-BE49-F238E27FC236}">
                  <a16:creationId xmlns:a16="http://schemas.microsoft.com/office/drawing/2014/main" id="{97AB5B48-DAAB-48EC-A976-F963A30C8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40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2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5" name="Freeform 115">
              <a:extLst>
                <a:ext uri="{FF2B5EF4-FFF2-40B4-BE49-F238E27FC236}">
                  <a16:creationId xmlns:a16="http://schemas.microsoft.com/office/drawing/2014/main" id="{C5A414D2-7FE3-4E3D-872D-2A942C9F9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53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6" name="Freeform 116">
              <a:extLst>
                <a:ext uri="{FF2B5EF4-FFF2-40B4-BE49-F238E27FC236}">
                  <a16:creationId xmlns:a16="http://schemas.microsoft.com/office/drawing/2014/main" id="{65D22440-9F63-4679-8379-202E9009D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66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7" name="Freeform 117">
              <a:extLst>
                <a:ext uri="{FF2B5EF4-FFF2-40B4-BE49-F238E27FC236}">
                  <a16:creationId xmlns:a16="http://schemas.microsoft.com/office/drawing/2014/main" id="{475D1A70-BFAA-4432-ABC1-9E4E0339A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7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2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8" name="Freeform 118">
              <a:extLst>
                <a:ext uri="{FF2B5EF4-FFF2-40B4-BE49-F238E27FC236}">
                  <a16:creationId xmlns:a16="http://schemas.microsoft.com/office/drawing/2014/main" id="{91E16B48-37FB-4D96-B081-5201619CA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192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4 h 6"/>
                <a:gd name="T18" fmla="*/ 2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89" name="Freeform 119">
              <a:extLst>
                <a:ext uri="{FF2B5EF4-FFF2-40B4-BE49-F238E27FC236}">
                  <a16:creationId xmlns:a16="http://schemas.microsoft.com/office/drawing/2014/main" id="{64FEF02E-DCB5-4411-A26D-4DE6EDB2E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04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5 h 7"/>
                <a:gd name="T18" fmla="*/ 2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0" name="Freeform 120">
              <a:extLst>
                <a:ext uri="{FF2B5EF4-FFF2-40B4-BE49-F238E27FC236}">
                  <a16:creationId xmlns:a16="http://schemas.microsoft.com/office/drawing/2014/main" id="{4171995A-6BA5-4DD7-B18B-65E0299FD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17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1" name="Freeform 121">
              <a:extLst>
                <a:ext uri="{FF2B5EF4-FFF2-40B4-BE49-F238E27FC236}">
                  <a16:creationId xmlns:a16="http://schemas.microsoft.com/office/drawing/2014/main" id="{F61DC53F-92FD-4ADB-8001-04F436EE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30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2" name="Freeform 122">
              <a:extLst>
                <a:ext uri="{FF2B5EF4-FFF2-40B4-BE49-F238E27FC236}">
                  <a16:creationId xmlns:a16="http://schemas.microsoft.com/office/drawing/2014/main" id="{07B1AFAB-BEC5-4F69-8847-7799B209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43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3" name="Freeform 123">
              <a:extLst>
                <a:ext uri="{FF2B5EF4-FFF2-40B4-BE49-F238E27FC236}">
                  <a16:creationId xmlns:a16="http://schemas.microsoft.com/office/drawing/2014/main" id="{E2EDC63B-3DC3-4FFC-AE98-7F4016F9F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5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4" name="Freeform 124">
              <a:extLst>
                <a:ext uri="{FF2B5EF4-FFF2-40B4-BE49-F238E27FC236}">
                  <a16:creationId xmlns:a16="http://schemas.microsoft.com/office/drawing/2014/main" id="{67481435-A652-411A-8673-A4941B2F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69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5" name="Freeform 125">
              <a:extLst>
                <a:ext uri="{FF2B5EF4-FFF2-40B4-BE49-F238E27FC236}">
                  <a16:creationId xmlns:a16="http://schemas.microsoft.com/office/drawing/2014/main" id="{20D781C3-64E0-483E-BB2E-DA230A624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8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6" name="Freeform 126">
              <a:extLst>
                <a:ext uri="{FF2B5EF4-FFF2-40B4-BE49-F238E27FC236}">
                  <a16:creationId xmlns:a16="http://schemas.microsoft.com/office/drawing/2014/main" id="{BB6644FF-E9EA-4ABC-8CE4-CDE041D6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294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1 w 5"/>
                <a:gd name="T15" fmla="*/ 5 h 7"/>
                <a:gd name="T16" fmla="*/ 2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7" name="Freeform 127">
              <a:extLst>
                <a:ext uri="{FF2B5EF4-FFF2-40B4-BE49-F238E27FC236}">
                  <a16:creationId xmlns:a16="http://schemas.microsoft.com/office/drawing/2014/main" id="{3C2DBEFB-DFA5-4FB3-85EA-ED5A3764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07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1 w 5"/>
                <a:gd name="T15" fmla="*/ 5 h 7"/>
                <a:gd name="T16" fmla="*/ 2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8" name="Freeform 128">
              <a:extLst>
                <a:ext uri="{FF2B5EF4-FFF2-40B4-BE49-F238E27FC236}">
                  <a16:creationId xmlns:a16="http://schemas.microsoft.com/office/drawing/2014/main" id="{8BFFE251-F3D5-4621-A4A5-F9AC6FBE1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20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1 w 5"/>
                <a:gd name="T15" fmla="*/ 5 h 6"/>
                <a:gd name="T16" fmla="*/ 2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099" name="Freeform 129">
              <a:extLst>
                <a:ext uri="{FF2B5EF4-FFF2-40B4-BE49-F238E27FC236}">
                  <a16:creationId xmlns:a16="http://schemas.microsoft.com/office/drawing/2014/main" id="{03ED4E90-E0B2-40B3-BC51-05527145E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3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1 w 5"/>
                <a:gd name="T15" fmla="*/ 5 h 6"/>
                <a:gd name="T16" fmla="*/ 2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0" name="Freeform 130">
              <a:extLst>
                <a:ext uri="{FF2B5EF4-FFF2-40B4-BE49-F238E27FC236}">
                  <a16:creationId xmlns:a16="http://schemas.microsoft.com/office/drawing/2014/main" id="{9435C5B2-D0FE-4688-B72B-C31FBC97D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4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1 w 5"/>
                <a:gd name="T15" fmla="*/ 4 h 6"/>
                <a:gd name="T16" fmla="*/ 2 w 5"/>
                <a:gd name="T17" fmla="*/ 6 h 6"/>
                <a:gd name="T18" fmla="*/ 4 w 5"/>
                <a:gd name="T19" fmla="*/ 6 h 6"/>
                <a:gd name="T20" fmla="*/ 5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1" name="Freeform 131">
              <a:extLst>
                <a:ext uri="{FF2B5EF4-FFF2-40B4-BE49-F238E27FC236}">
                  <a16:creationId xmlns:a16="http://schemas.microsoft.com/office/drawing/2014/main" id="{C4C79FFB-A4FB-474F-AE52-9442B8DFB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59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1 w 5"/>
                <a:gd name="T15" fmla="*/ 4 h 6"/>
                <a:gd name="T16" fmla="*/ 2 w 5"/>
                <a:gd name="T17" fmla="*/ 6 h 6"/>
                <a:gd name="T18" fmla="*/ 4 w 5"/>
                <a:gd name="T19" fmla="*/ 6 h 6"/>
                <a:gd name="T20" fmla="*/ 5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2" name="Freeform 132">
              <a:extLst>
                <a:ext uri="{FF2B5EF4-FFF2-40B4-BE49-F238E27FC236}">
                  <a16:creationId xmlns:a16="http://schemas.microsoft.com/office/drawing/2014/main" id="{42272572-0FDF-4E95-AD0F-FE656D1D2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7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1 w 5"/>
                <a:gd name="T15" fmla="*/ 5 h 7"/>
                <a:gd name="T16" fmla="*/ 2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3" name="Freeform 133">
              <a:extLst>
                <a:ext uri="{FF2B5EF4-FFF2-40B4-BE49-F238E27FC236}">
                  <a16:creationId xmlns:a16="http://schemas.microsoft.com/office/drawing/2014/main" id="{1C35E479-D2C6-45DC-AFA9-D88BC7CFF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84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1 w 5"/>
                <a:gd name="T15" fmla="*/ 5 h 7"/>
                <a:gd name="T16" fmla="*/ 2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4" name="Freeform 134">
              <a:extLst>
                <a:ext uri="{FF2B5EF4-FFF2-40B4-BE49-F238E27FC236}">
                  <a16:creationId xmlns:a16="http://schemas.microsoft.com/office/drawing/2014/main" id="{BF84343E-C446-4DA7-A631-B7C48C69E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397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1 w 5"/>
                <a:gd name="T15" fmla="*/ 5 h 6"/>
                <a:gd name="T16" fmla="*/ 2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5" name="Freeform 135">
              <a:extLst>
                <a:ext uri="{FF2B5EF4-FFF2-40B4-BE49-F238E27FC236}">
                  <a16:creationId xmlns:a16="http://schemas.microsoft.com/office/drawing/2014/main" id="{E74DF5C2-63E1-41CA-BEA3-CCFBC5FA8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41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1 w 5"/>
                <a:gd name="T15" fmla="*/ 5 h 6"/>
                <a:gd name="T16" fmla="*/ 2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6" name="Freeform 136">
              <a:extLst>
                <a:ext uri="{FF2B5EF4-FFF2-40B4-BE49-F238E27FC236}">
                  <a16:creationId xmlns:a16="http://schemas.microsoft.com/office/drawing/2014/main" id="{44BC7B75-7ACF-463A-A155-68B5C9A1F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23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7" name="Freeform 137">
              <a:extLst>
                <a:ext uri="{FF2B5EF4-FFF2-40B4-BE49-F238E27FC236}">
                  <a16:creationId xmlns:a16="http://schemas.microsoft.com/office/drawing/2014/main" id="{C5F9D795-26AC-49E0-A6C7-0B5F3ABA9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36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8" name="Freeform 138">
              <a:extLst>
                <a:ext uri="{FF2B5EF4-FFF2-40B4-BE49-F238E27FC236}">
                  <a16:creationId xmlns:a16="http://schemas.microsoft.com/office/drawing/2014/main" id="{E2BA1783-4FC2-4D10-9700-AABEC06B4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48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09" name="Freeform 139">
              <a:extLst>
                <a:ext uri="{FF2B5EF4-FFF2-40B4-BE49-F238E27FC236}">
                  <a16:creationId xmlns:a16="http://schemas.microsoft.com/office/drawing/2014/main" id="{57BF99BB-9C04-4D79-AC3F-5826F0EB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6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0" name="Freeform 140">
              <a:extLst>
                <a:ext uri="{FF2B5EF4-FFF2-40B4-BE49-F238E27FC236}">
                  <a16:creationId xmlns:a16="http://schemas.microsoft.com/office/drawing/2014/main" id="{EE9B3F6F-B4E4-456B-A10D-66F7ABED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74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1" name="Freeform 141">
              <a:extLst>
                <a:ext uri="{FF2B5EF4-FFF2-40B4-BE49-F238E27FC236}">
                  <a16:creationId xmlns:a16="http://schemas.microsoft.com/office/drawing/2014/main" id="{A41CC592-B184-4223-AED0-5B838308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87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2" name="Freeform 142">
              <a:extLst>
                <a:ext uri="{FF2B5EF4-FFF2-40B4-BE49-F238E27FC236}">
                  <a16:creationId xmlns:a16="http://schemas.microsoft.com/office/drawing/2014/main" id="{DBCD0FF4-23C4-44DC-B184-F4A719CB9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00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3" name="Freeform 143">
              <a:extLst>
                <a:ext uri="{FF2B5EF4-FFF2-40B4-BE49-F238E27FC236}">
                  <a16:creationId xmlns:a16="http://schemas.microsoft.com/office/drawing/2014/main" id="{F5386934-6877-4DD5-9319-F9ABE278F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13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4" name="Freeform 144">
              <a:extLst>
                <a:ext uri="{FF2B5EF4-FFF2-40B4-BE49-F238E27FC236}">
                  <a16:creationId xmlns:a16="http://schemas.microsoft.com/office/drawing/2014/main" id="{251B8439-A4B7-4D20-864C-1280919B5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25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5" name="Freeform 145">
              <a:extLst>
                <a:ext uri="{FF2B5EF4-FFF2-40B4-BE49-F238E27FC236}">
                  <a16:creationId xmlns:a16="http://schemas.microsoft.com/office/drawing/2014/main" id="{A8D2E283-9988-4D9B-A1A2-FDD5EAD1C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38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6" name="Freeform 146">
              <a:extLst>
                <a:ext uri="{FF2B5EF4-FFF2-40B4-BE49-F238E27FC236}">
                  <a16:creationId xmlns:a16="http://schemas.microsoft.com/office/drawing/2014/main" id="{FC7FAD8E-CB16-455B-A9B7-E13A37953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5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7" name="Freeform 147">
              <a:extLst>
                <a:ext uri="{FF2B5EF4-FFF2-40B4-BE49-F238E27FC236}">
                  <a16:creationId xmlns:a16="http://schemas.microsoft.com/office/drawing/2014/main" id="{73B1D0CD-4628-4D5A-A24F-C5174EC3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64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8" name="Freeform 148">
              <a:extLst>
                <a:ext uri="{FF2B5EF4-FFF2-40B4-BE49-F238E27FC236}">
                  <a16:creationId xmlns:a16="http://schemas.microsoft.com/office/drawing/2014/main" id="{FDD7DB34-AE35-444B-AF56-80F0F0EE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77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19" name="Freeform 149">
              <a:extLst>
                <a:ext uri="{FF2B5EF4-FFF2-40B4-BE49-F238E27FC236}">
                  <a16:creationId xmlns:a16="http://schemas.microsoft.com/office/drawing/2014/main" id="{EE9AB458-FC0F-4200-BA0F-3A23C4192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90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0" name="Freeform 150">
              <a:extLst>
                <a:ext uri="{FF2B5EF4-FFF2-40B4-BE49-F238E27FC236}">
                  <a16:creationId xmlns:a16="http://schemas.microsoft.com/office/drawing/2014/main" id="{BF96E637-2D32-4A63-ABC0-0F174694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02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1" name="Freeform 151">
              <a:extLst>
                <a:ext uri="{FF2B5EF4-FFF2-40B4-BE49-F238E27FC236}">
                  <a16:creationId xmlns:a16="http://schemas.microsoft.com/office/drawing/2014/main" id="{80369F9A-72F4-4FF7-8D8E-12CBB1FFD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15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2" name="Freeform 152">
              <a:extLst>
                <a:ext uri="{FF2B5EF4-FFF2-40B4-BE49-F238E27FC236}">
                  <a16:creationId xmlns:a16="http://schemas.microsoft.com/office/drawing/2014/main" id="{896EF43F-F720-4C57-B1FA-AD6B708C3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28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27123" name="Group 153">
            <a:extLst>
              <a:ext uri="{FF2B5EF4-FFF2-40B4-BE49-F238E27FC236}">
                <a16:creationId xmlns:a16="http://schemas.microsoft.com/office/drawing/2014/main" id="{537A3B8E-71F1-4310-97F8-15752FF1EC2C}"/>
              </a:ext>
            </a:extLst>
          </p:cNvPr>
          <p:cNvGrpSpPr>
            <a:grpSpLocks/>
          </p:cNvGrpSpPr>
          <p:nvPr/>
        </p:nvGrpSpPr>
        <p:grpSpPr bwMode="auto">
          <a:xfrm>
            <a:off x="3871913" y="3352800"/>
            <a:ext cx="14287" cy="2190750"/>
            <a:chOff x="1720" y="2253"/>
            <a:chExt cx="9" cy="1380"/>
          </a:xfrm>
        </p:grpSpPr>
        <p:sp>
          <p:nvSpPr>
            <p:cNvPr id="127124" name="Freeform 154">
              <a:extLst>
                <a:ext uri="{FF2B5EF4-FFF2-40B4-BE49-F238E27FC236}">
                  <a16:creationId xmlns:a16="http://schemas.microsoft.com/office/drawing/2014/main" id="{CBD9FE51-BBED-4289-93BC-29344AC1E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253"/>
              <a:ext cx="5" cy="6"/>
            </a:xfrm>
            <a:custGeom>
              <a:avLst/>
              <a:gdLst>
                <a:gd name="T0" fmla="*/ 5 w 5"/>
                <a:gd name="T1" fmla="*/ 3 h 6"/>
                <a:gd name="T2" fmla="*/ 4 w 5"/>
                <a:gd name="T3" fmla="*/ 1 h 6"/>
                <a:gd name="T4" fmla="*/ 2 w 5"/>
                <a:gd name="T5" fmla="*/ 0 h 6"/>
                <a:gd name="T6" fmla="*/ 1 w 5"/>
                <a:gd name="T7" fmla="*/ 1 h 6"/>
                <a:gd name="T8" fmla="*/ 0 w 5"/>
                <a:gd name="T9" fmla="*/ 3 h 6"/>
                <a:gd name="T10" fmla="*/ 0 w 5"/>
                <a:gd name="T11" fmla="*/ 5 h 6"/>
                <a:gd name="T12" fmla="*/ 1 w 5"/>
                <a:gd name="T13" fmla="*/ 5 h 6"/>
                <a:gd name="T14" fmla="*/ 2 w 5"/>
                <a:gd name="T15" fmla="*/ 6 h 6"/>
                <a:gd name="T16" fmla="*/ 4 w 5"/>
                <a:gd name="T17" fmla="*/ 5 h 6"/>
                <a:gd name="T18" fmla="*/ 5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5"/>
                  </a:lnTo>
                  <a:lnTo>
                    <a:pt x="5" y="3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5" name="Freeform 155">
              <a:extLst>
                <a:ext uri="{FF2B5EF4-FFF2-40B4-BE49-F238E27FC236}">
                  <a16:creationId xmlns:a16="http://schemas.microsoft.com/office/drawing/2014/main" id="{24471BDD-C122-4CE3-B9AD-39CFF3C2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26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4 h 6"/>
                <a:gd name="T18" fmla="*/ 2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6" name="Freeform 156">
              <a:extLst>
                <a:ext uri="{FF2B5EF4-FFF2-40B4-BE49-F238E27FC236}">
                  <a16:creationId xmlns:a16="http://schemas.microsoft.com/office/drawing/2014/main" id="{796F769D-0FFA-4A5F-A476-FC560F77A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278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5 h 7"/>
                <a:gd name="T18" fmla="*/ 2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7" name="Freeform 157">
              <a:extLst>
                <a:ext uri="{FF2B5EF4-FFF2-40B4-BE49-F238E27FC236}">
                  <a16:creationId xmlns:a16="http://schemas.microsoft.com/office/drawing/2014/main" id="{998A6EE7-64BA-44AA-AD9E-C4B6780B7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29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8" name="Freeform 158">
              <a:extLst>
                <a:ext uri="{FF2B5EF4-FFF2-40B4-BE49-F238E27FC236}">
                  <a16:creationId xmlns:a16="http://schemas.microsoft.com/office/drawing/2014/main" id="{66A1D685-2441-4B8B-B00E-3CF5254C6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04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29" name="Freeform 159">
              <a:extLst>
                <a:ext uri="{FF2B5EF4-FFF2-40B4-BE49-F238E27FC236}">
                  <a16:creationId xmlns:a16="http://schemas.microsoft.com/office/drawing/2014/main" id="{C7373759-6A59-44E0-BB07-CCFD1D325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17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0" name="Freeform 160">
              <a:extLst>
                <a:ext uri="{FF2B5EF4-FFF2-40B4-BE49-F238E27FC236}">
                  <a16:creationId xmlns:a16="http://schemas.microsoft.com/office/drawing/2014/main" id="{C9278A2A-50B2-4CFB-9E2A-C0084503B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3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1" name="Freeform 161">
              <a:extLst>
                <a:ext uri="{FF2B5EF4-FFF2-40B4-BE49-F238E27FC236}">
                  <a16:creationId xmlns:a16="http://schemas.microsoft.com/office/drawing/2014/main" id="{6A0E5346-7B6B-4B0C-A746-C62B0696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4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2" name="Freeform 162">
              <a:extLst>
                <a:ext uri="{FF2B5EF4-FFF2-40B4-BE49-F238E27FC236}">
                  <a16:creationId xmlns:a16="http://schemas.microsoft.com/office/drawing/2014/main" id="{A79D6629-5D52-46BF-93F2-20E2DEEF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55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3" name="Freeform 163">
              <a:extLst>
                <a:ext uri="{FF2B5EF4-FFF2-40B4-BE49-F238E27FC236}">
                  <a16:creationId xmlns:a16="http://schemas.microsoft.com/office/drawing/2014/main" id="{B18E49E8-4DE0-4706-9B20-2406C4431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68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4" name="Freeform 164">
              <a:extLst>
                <a:ext uri="{FF2B5EF4-FFF2-40B4-BE49-F238E27FC236}">
                  <a16:creationId xmlns:a16="http://schemas.microsoft.com/office/drawing/2014/main" id="{0351BC41-29F9-4DC4-9B5E-5A7CD0AF5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8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5" name="Freeform 165">
              <a:extLst>
                <a:ext uri="{FF2B5EF4-FFF2-40B4-BE49-F238E27FC236}">
                  <a16:creationId xmlns:a16="http://schemas.microsoft.com/office/drawing/2014/main" id="{1902E9EC-4F48-4F8E-B89E-E091A242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394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6" name="Freeform 166">
              <a:extLst>
                <a:ext uri="{FF2B5EF4-FFF2-40B4-BE49-F238E27FC236}">
                  <a16:creationId xmlns:a16="http://schemas.microsoft.com/office/drawing/2014/main" id="{3D1B75D1-6CC4-4AC2-97C3-26A521A96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407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7" name="Freeform 167">
              <a:extLst>
                <a:ext uri="{FF2B5EF4-FFF2-40B4-BE49-F238E27FC236}">
                  <a16:creationId xmlns:a16="http://schemas.microsoft.com/office/drawing/2014/main" id="{D5C10701-440F-458D-A11B-F4B236537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42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8" name="Freeform 168">
              <a:extLst>
                <a:ext uri="{FF2B5EF4-FFF2-40B4-BE49-F238E27FC236}">
                  <a16:creationId xmlns:a16="http://schemas.microsoft.com/office/drawing/2014/main" id="{EA81CF76-E7A5-418A-87E6-44853D9C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432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39" name="Freeform 169">
              <a:extLst>
                <a:ext uri="{FF2B5EF4-FFF2-40B4-BE49-F238E27FC236}">
                  <a16:creationId xmlns:a16="http://schemas.microsoft.com/office/drawing/2014/main" id="{22396E61-DDBF-4199-8006-5494FF25A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445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0" name="Freeform 170">
              <a:extLst>
                <a:ext uri="{FF2B5EF4-FFF2-40B4-BE49-F238E27FC236}">
                  <a16:creationId xmlns:a16="http://schemas.microsoft.com/office/drawing/2014/main" id="{63E3573E-203B-4465-9AC1-2EFF5033D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458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1" name="Freeform 171">
              <a:extLst>
                <a:ext uri="{FF2B5EF4-FFF2-40B4-BE49-F238E27FC236}">
                  <a16:creationId xmlns:a16="http://schemas.microsoft.com/office/drawing/2014/main" id="{383F27E6-A803-425E-8A42-55BD21CF8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" y="2471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2" name="Freeform 172">
              <a:extLst>
                <a:ext uri="{FF2B5EF4-FFF2-40B4-BE49-F238E27FC236}">
                  <a16:creationId xmlns:a16="http://schemas.microsoft.com/office/drawing/2014/main" id="{FDFC2502-3C49-4FE8-AFD7-FDD64018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484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3" name="Freeform 173">
              <a:extLst>
                <a:ext uri="{FF2B5EF4-FFF2-40B4-BE49-F238E27FC236}">
                  <a16:creationId xmlns:a16="http://schemas.microsoft.com/office/drawing/2014/main" id="{78F9A3FC-C715-456F-8E86-F6601F3DE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497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4" name="Freeform 174">
              <a:extLst>
                <a:ext uri="{FF2B5EF4-FFF2-40B4-BE49-F238E27FC236}">
                  <a16:creationId xmlns:a16="http://schemas.microsoft.com/office/drawing/2014/main" id="{813C88DF-4795-4B88-BE50-C06BD173C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09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5" name="Freeform 175">
              <a:extLst>
                <a:ext uri="{FF2B5EF4-FFF2-40B4-BE49-F238E27FC236}">
                  <a16:creationId xmlns:a16="http://schemas.microsoft.com/office/drawing/2014/main" id="{52500D59-356B-41D6-B5D9-7221C26C9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22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6" name="Freeform 176">
              <a:extLst>
                <a:ext uri="{FF2B5EF4-FFF2-40B4-BE49-F238E27FC236}">
                  <a16:creationId xmlns:a16="http://schemas.microsoft.com/office/drawing/2014/main" id="{465C1941-DDFF-4061-ABE2-E440DA1C2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35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7" name="Freeform 177">
              <a:extLst>
                <a:ext uri="{FF2B5EF4-FFF2-40B4-BE49-F238E27FC236}">
                  <a16:creationId xmlns:a16="http://schemas.microsoft.com/office/drawing/2014/main" id="{D0EC5951-D907-4772-80C4-E6FE232A8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48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8" name="Freeform 178">
              <a:extLst>
                <a:ext uri="{FF2B5EF4-FFF2-40B4-BE49-F238E27FC236}">
                  <a16:creationId xmlns:a16="http://schemas.microsoft.com/office/drawing/2014/main" id="{D939E4B9-8819-4319-9475-B745219F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61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49" name="Freeform 179">
              <a:extLst>
                <a:ext uri="{FF2B5EF4-FFF2-40B4-BE49-F238E27FC236}">
                  <a16:creationId xmlns:a16="http://schemas.microsoft.com/office/drawing/2014/main" id="{D2EA8396-F55C-4EBB-AFCD-EDDFEFCE2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74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0" name="Freeform 180">
              <a:extLst>
                <a:ext uri="{FF2B5EF4-FFF2-40B4-BE49-F238E27FC236}">
                  <a16:creationId xmlns:a16="http://schemas.microsoft.com/office/drawing/2014/main" id="{B4C212FB-5642-40E8-8010-BD2ECB003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87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1" name="Freeform 181">
              <a:extLst>
                <a:ext uri="{FF2B5EF4-FFF2-40B4-BE49-F238E27FC236}">
                  <a16:creationId xmlns:a16="http://schemas.microsoft.com/office/drawing/2014/main" id="{341F10F8-902B-4D46-8F4B-DF74F9E9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599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2" name="Freeform 182">
              <a:extLst>
                <a:ext uri="{FF2B5EF4-FFF2-40B4-BE49-F238E27FC236}">
                  <a16:creationId xmlns:a16="http://schemas.microsoft.com/office/drawing/2014/main" id="{86027F8B-F130-4795-8CE9-A0830A099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12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3" name="Freeform 183">
              <a:extLst>
                <a:ext uri="{FF2B5EF4-FFF2-40B4-BE49-F238E27FC236}">
                  <a16:creationId xmlns:a16="http://schemas.microsoft.com/office/drawing/2014/main" id="{6020B572-D691-4E3C-8DB8-E436B76F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25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4" name="Freeform 184">
              <a:extLst>
                <a:ext uri="{FF2B5EF4-FFF2-40B4-BE49-F238E27FC236}">
                  <a16:creationId xmlns:a16="http://schemas.microsoft.com/office/drawing/2014/main" id="{7555EFFA-AD40-4EA7-9060-2C0A20B44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38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5" name="Freeform 185">
              <a:extLst>
                <a:ext uri="{FF2B5EF4-FFF2-40B4-BE49-F238E27FC236}">
                  <a16:creationId xmlns:a16="http://schemas.microsoft.com/office/drawing/2014/main" id="{09BE2F6E-347A-411C-8DAB-C46F7CDA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51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6" name="Freeform 186">
              <a:extLst>
                <a:ext uri="{FF2B5EF4-FFF2-40B4-BE49-F238E27FC236}">
                  <a16:creationId xmlns:a16="http://schemas.microsoft.com/office/drawing/2014/main" id="{85AC0A98-CD3D-4ED2-A038-25FA6BF84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64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7" name="Freeform 187">
              <a:extLst>
                <a:ext uri="{FF2B5EF4-FFF2-40B4-BE49-F238E27FC236}">
                  <a16:creationId xmlns:a16="http://schemas.microsoft.com/office/drawing/2014/main" id="{95A871B4-F2AD-411D-97B8-FCA5ED352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76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8" name="Freeform 188">
              <a:extLst>
                <a:ext uri="{FF2B5EF4-FFF2-40B4-BE49-F238E27FC236}">
                  <a16:creationId xmlns:a16="http://schemas.microsoft.com/office/drawing/2014/main" id="{9F0349A8-F135-4647-A9BE-3B377C45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689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59" name="Freeform 189">
              <a:extLst>
                <a:ext uri="{FF2B5EF4-FFF2-40B4-BE49-F238E27FC236}">
                  <a16:creationId xmlns:a16="http://schemas.microsoft.com/office/drawing/2014/main" id="{E28D0C61-EDCF-4F51-BB5D-C610A6764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02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0" name="Freeform 190">
              <a:extLst>
                <a:ext uri="{FF2B5EF4-FFF2-40B4-BE49-F238E27FC236}">
                  <a16:creationId xmlns:a16="http://schemas.microsoft.com/office/drawing/2014/main" id="{9DCD984C-34A7-49F6-94AF-CEAD92008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15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5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1" name="Freeform 191">
              <a:extLst>
                <a:ext uri="{FF2B5EF4-FFF2-40B4-BE49-F238E27FC236}">
                  <a16:creationId xmlns:a16="http://schemas.microsoft.com/office/drawing/2014/main" id="{8D96C0AA-34EB-4879-BDE4-67C98D4CB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2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5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2" name="Freeform 192">
              <a:extLst>
                <a:ext uri="{FF2B5EF4-FFF2-40B4-BE49-F238E27FC236}">
                  <a16:creationId xmlns:a16="http://schemas.microsoft.com/office/drawing/2014/main" id="{BDAFA76B-82C7-41D9-B1E7-D5A0688DE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41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4 h 6"/>
                <a:gd name="T18" fmla="*/ 3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3" name="Freeform 193">
              <a:extLst>
                <a:ext uri="{FF2B5EF4-FFF2-40B4-BE49-F238E27FC236}">
                  <a16:creationId xmlns:a16="http://schemas.microsoft.com/office/drawing/2014/main" id="{4010AAD1-2644-4ABD-8778-A713EC2B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53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4" name="Freeform 194">
              <a:extLst>
                <a:ext uri="{FF2B5EF4-FFF2-40B4-BE49-F238E27FC236}">
                  <a16:creationId xmlns:a16="http://schemas.microsoft.com/office/drawing/2014/main" id="{FBA09164-75AB-4807-B42C-E45BD928E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66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5" name="Freeform 195">
              <a:extLst>
                <a:ext uri="{FF2B5EF4-FFF2-40B4-BE49-F238E27FC236}">
                  <a16:creationId xmlns:a16="http://schemas.microsoft.com/office/drawing/2014/main" id="{56D6E32E-FA17-4C4A-9B6B-33A8CAF70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79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6" name="Freeform 196">
              <a:extLst>
                <a:ext uri="{FF2B5EF4-FFF2-40B4-BE49-F238E27FC236}">
                  <a16:creationId xmlns:a16="http://schemas.microsoft.com/office/drawing/2014/main" id="{E6162092-3FDC-4894-9C09-B79CE98E3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792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7" name="Freeform 197">
              <a:extLst>
                <a:ext uri="{FF2B5EF4-FFF2-40B4-BE49-F238E27FC236}">
                  <a16:creationId xmlns:a16="http://schemas.microsoft.com/office/drawing/2014/main" id="{0F5DD39B-810C-421E-B217-4FBB0CA3B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05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8" name="Freeform 198">
              <a:extLst>
                <a:ext uri="{FF2B5EF4-FFF2-40B4-BE49-F238E27FC236}">
                  <a16:creationId xmlns:a16="http://schemas.microsoft.com/office/drawing/2014/main" id="{41FA5367-DC10-4AD3-816F-EAAF637C8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1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69" name="Freeform 199">
              <a:extLst>
                <a:ext uri="{FF2B5EF4-FFF2-40B4-BE49-F238E27FC236}">
                  <a16:creationId xmlns:a16="http://schemas.microsoft.com/office/drawing/2014/main" id="{784392E8-0C76-49F4-A716-7C00F391E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30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0" name="Freeform 200">
              <a:extLst>
                <a:ext uri="{FF2B5EF4-FFF2-40B4-BE49-F238E27FC236}">
                  <a16:creationId xmlns:a16="http://schemas.microsoft.com/office/drawing/2014/main" id="{C7FBACA6-D165-44E6-AD76-B0C4A1C2C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43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1" name="Freeform 201">
              <a:extLst>
                <a:ext uri="{FF2B5EF4-FFF2-40B4-BE49-F238E27FC236}">
                  <a16:creationId xmlns:a16="http://schemas.microsoft.com/office/drawing/2014/main" id="{9A11215F-5C05-497A-8B9F-E29E82428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56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2" name="Freeform 202">
              <a:extLst>
                <a:ext uri="{FF2B5EF4-FFF2-40B4-BE49-F238E27FC236}">
                  <a16:creationId xmlns:a16="http://schemas.microsoft.com/office/drawing/2014/main" id="{CBE6C62B-A988-4B37-A997-8BED99D21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69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3" name="Freeform 203">
              <a:extLst>
                <a:ext uri="{FF2B5EF4-FFF2-40B4-BE49-F238E27FC236}">
                  <a16:creationId xmlns:a16="http://schemas.microsoft.com/office/drawing/2014/main" id="{4DFEB192-32BF-4ABE-9640-E7AC7908B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82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4" name="Freeform 204">
              <a:extLst>
                <a:ext uri="{FF2B5EF4-FFF2-40B4-BE49-F238E27FC236}">
                  <a16:creationId xmlns:a16="http://schemas.microsoft.com/office/drawing/2014/main" id="{18F0CDF5-7FC3-4D5F-8013-ED9F4A239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895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5" name="Freeform 205">
              <a:extLst>
                <a:ext uri="{FF2B5EF4-FFF2-40B4-BE49-F238E27FC236}">
                  <a16:creationId xmlns:a16="http://schemas.microsoft.com/office/drawing/2014/main" id="{9FA7A694-8D44-4241-8A24-32F6CC709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90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6" name="Freeform 206">
              <a:extLst>
                <a:ext uri="{FF2B5EF4-FFF2-40B4-BE49-F238E27FC236}">
                  <a16:creationId xmlns:a16="http://schemas.microsoft.com/office/drawing/2014/main" id="{4AEC2426-CEE6-445A-AB0F-FB63A500A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920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7" name="Freeform 207">
              <a:extLst>
                <a:ext uri="{FF2B5EF4-FFF2-40B4-BE49-F238E27FC236}">
                  <a16:creationId xmlns:a16="http://schemas.microsoft.com/office/drawing/2014/main" id="{DA6355B2-90B9-43E5-AAB9-F2BB46297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2933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8" name="Freeform 208">
              <a:extLst>
                <a:ext uri="{FF2B5EF4-FFF2-40B4-BE49-F238E27FC236}">
                  <a16:creationId xmlns:a16="http://schemas.microsoft.com/office/drawing/2014/main" id="{A10F18F2-5B7A-4D95-A2D6-56BC656D9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2946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79" name="Freeform 209">
              <a:extLst>
                <a:ext uri="{FF2B5EF4-FFF2-40B4-BE49-F238E27FC236}">
                  <a16:creationId xmlns:a16="http://schemas.microsoft.com/office/drawing/2014/main" id="{589A8B2D-0E84-4B57-827F-441EF3C0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295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0" name="Freeform 210">
              <a:extLst>
                <a:ext uri="{FF2B5EF4-FFF2-40B4-BE49-F238E27FC236}">
                  <a16:creationId xmlns:a16="http://schemas.microsoft.com/office/drawing/2014/main" id="{A90F53D7-5612-4EF1-931A-26D345A7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2972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1" name="Freeform 211">
              <a:extLst>
                <a:ext uri="{FF2B5EF4-FFF2-40B4-BE49-F238E27FC236}">
                  <a16:creationId xmlns:a16="http://schemas.microsoft.com/office/drawing/2014/main" id="{341D492A-99E8-4131-B45E-817C6A481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2985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2" name="Freeform 212">
              <a:extLst>
                <a:ext uri="{FF2B5EF4-FFF2-40B4-BE49-F238E27FC236}">
                  <a16:creationId xmlns:a16="http://schemas.microsoft.com/office/drawing/2014/main" id="{19395D6A-F19E-44EC-8FBB-3842C01E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2997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3" name="Freeform 213">
              <a:extLst>
                <a:ext uri="{FF2B5EF4-FFF2-40B4-BE49-F238E27FC236}">
                  <a16:creationId xmlns:a16="http://schemas.microsoft.com/office/drawing/2014/main" id="{E16D488A-ED2E-43FF-BFCF-97F4B1A12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10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4" name="Freeform 214">
              <a:extLst>
                <a:ext uri="{FF2B5EF4-FFF2-40B4-BE49-F238E27FC236}">
                  <a16:creationId xmlns:a16="http://schemas.microsoft.com/office/drawing/2014/main" id="{7C4984D6-71B5-4B29-A709-F3D13E6FF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23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5" name="Freeform 215">
              <a:extLst>
                <a:ext uri="{FF2B5EF4-FFF2-40B4-BE49-F238E27FC236}">
                  <a16:creationId xmlns:a16="http://schemas.microsoft.com/office/drawing/2014/main" id="{B261F38D-5351-4C88-8C41-81D1C85FD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36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6" name="Freeform 216">
              <a:extLst>
                <a:ext uri="{FF2B5EF4-FFF2-40B4-BE49-F238E27FC236}">
                  <a16:creationId xmlns:a16="http://schemas.microsoft.com/office/drawing/2014/main" id="{BDD66416-29CB-4104-BA92-0DB7146D2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4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7" name="Freeform 217">
              <a:extLst>
                <a:ext uri="{FF2B5EF4-FFF2-40B4-BE49-F238E27FC236}">
                  <a16:creationId xmlns:a16="http://schemas.microsoft.com/office/drawing/2014/main" id="{F3709EC1-44BF-459C-8E70-8A5BF214D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62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8" name="Freeform 218">
              <a:extLst>
                <a:ext uri="{FF2B5EF4-FFF2-40B4-BE49-F238E27FC236}">
                  <a16:creationId xmlns:a16="http://schemas.microsoft.com/office/drawing/2014/main" id="{278DF1A0-885E-40E1-91D2-D69DFDDAC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74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89" name="Freeform 219">
              <a:extLst>
                <a:ext uri="{FF2B5EF4-FFF2-40B4-BE49-F238E27FC236}">
                  <a16:creationId xmlns:a16="http://schemas.microsoft.com/office/drawing/2014/main" id="{7566262C-1A4E-42E8-83A9-B251F8068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087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0" name="Freeform 220">
              <a:extLst>
                <a:ext uri="{FF2B5EF4-FFF2-40B4-BE49-F238E27FC236}">
                  <a16:creationId xmlns:a16="http://schemas.microsoft.com/office/drawing/2014/main" id="{9CC9C315-D9B4-497E-855D-EE1790045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00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1" name="Freeform 221">
              <a:extLst>
                <a:ext uri="{FF2B5EF4-FFF2-40B4-BE49-F238E27FC236}">
                  <a16:creationId xmlns:a16="http://schemas.microsoft.com/office/drawing/2014/main" id="{47964804-4E76-4AD4-BA6F-DF1F28E1E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13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2" name="Freeform 222">
              <a:extLst>
                <a:ext uri="{FF2B5EF4-FFF2-40B4-BE49-F238E27FC236}">
                  <a16:creationId xmlns:a16="http://schemas.microsoft.com/office/drawing/2014/main" id="{4E7D5173-E472-45FC-A91A-2D7082D1E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26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3" name="Freeform 223">
              <a:extLst>
                <a:ext uri="{FF2B5EF4-FFF2-40B4-BE49-F238E27FC236}">
                  <a16:creationId xmlns:a16="http://schemas.microsoft.com/office/drawing/2014/main" id="{364AEE8B-3485-4F3C-AE7D-0CAFC10A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3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2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2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4" name="Freeform 224">
              <a:extLst>
                <a:ext uri="{FF2B5EF4-FFF2-40B4-BE49-F238E27FC236}">
                  <a16:creationId xmlns:a16="http://schemas.microsoft.com/office/drawing/2014/main" id="{EAFBD2AF-1268-4188-8989-0055849B6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5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5" name="Freeform 225">
              <a:extLst>
                <a:ext uri="{FF2B5EF4-FFF2-40B4-BE49-F238E27FC236}">
                  <a16:creationId xmlns:a16="http://schemas.microsoft.com/office/drawing/2014/main" id="{63BCAE91-9FB9-4456-9D22-A69E8F97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64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2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2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6" name="Freeform 226">
              <a:extLst>
                <a:ext uri="{FF2B5EF4-FFF2-40B4-BE49-F238E27FC236}">
                  <a16:creationId xmlns:a16="http://schemas.microsoft.com/office/drawing/2014/main" id="{1468A848-6120-4C41-9A98-D6D4AE3AB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77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2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2 w 5"/>
                <a:gd name="T17" fmla="*/ 5 h 7"/>
                <a:gd name="T18" fmla="*/ 3 w 5"/>
                <a:gd name="T19" fmla="*/ 7 h 7"/>
                <a:gd name="T20" fmla="*/ 4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7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7" name="Freeform 227">
              <a:extLst>
                <a:ext uri="{FF2B5EF4-FFF2-40B4-BE49-F238E27FC236}">
                  <a16:creationId xmlns:a16="http://schemas.microsoft.com/office/drawing/2014/main" id="{80B57C4E-42EE-4B99-B4DB-8BD9DEE8A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190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2 w 5"/>
                <a:gd name="T17" fmla="*/ 5 h 6"/>
                <a:gd name="T18" fmla="*/ 3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8" name="Freeform 228">
              <a:extLst>
                <a:ext uri="{FF2B5EF4-FFF2-40B4-BE49-F238E27FC236}">
                  <a16:creationId xmlns:a16="http://schemas.microsoft.com/office/drawing/2014/main" id="{200C1E8E-2193-4B81-B44F-40CFE9EB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0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199" name="Freeform 229">
              <a:extLst>
                <a:ext uri="{FF2B5EF4-FFF2-40B4-BE49-F238E27FC236}">
                  <a16:creationId xmlns:a16="http://schemas.microsoft.com/office/drawing/2014/main" id="{B6297261-FE1E-48F3-A769-966A52049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1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0" name="Freeform 230">
              <a:extLst>
                <a:ext uri="{FF2B5EF4-FFF2-40B4-BE49-F238E27FC236}">
                  <a16:creationId xmlns:a16="http://schemas.microsoft.com/office/drawing/2014/main" id="{E5EAB36A-DF39-4489-9CF9-358D06975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29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1" name="Freeform 231">
              <a:extLst>
                <a:ext uri="{FF2B5EF4-FFF2-40B4-BE49-F238E27FC236}">
                  <a16:creationId xmlns:a16="http://schemas.microsoft.com/office/drawing/2014/main" id="{7C220B15-4CE6-47DD-BC81-5EAB2AE3D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4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2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2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2" name="Freeform 232">
              <a:extLst>
                <a:ext uri="{FF2B5EF4-FFF2-40B4-BE49-F238E27FC236}">
                  <a16:creationId xmlns:a16="http://schemas.microsoft.com/office/drawing/2014/main" id="{9B96E801-85F2-4FC8-9C35-6E47387EB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54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2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2 w 5"/>
                <a:gd name="T17" fmla="*/ 7 h 7"/>
                <a:gd name="T18" fmla="*/ 3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3" name="Freeform 233">
              <a:extLst>
                <a:ext uri="{FF2B5EF4-FFF2-40B4-BE49-F238E27FC236}">
                  <a16:creationId xmlns:a16="http://schemas.microsoft.com/office/drawing/2014/main" id="{00B1335A-BD60-49DB-84FD-6D24D0AC1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67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4" name="Freeform 234">
              <a:extLst>
                <a:ext uri="{FF2B5EF4-FFF2-40B4-BE49-F238E27FC236}">
                  <a16:creationId xmlns:a16="http://schemas.microsoft.com/office/drawing/2014/main" id="{F21826F9-925E-42A4-AA32-53B74A256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8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5" name="Freeform 235">
              <a:extLst>
                <a:ext uri="{FF2B5EF4-FFF2-40B4-BE49-F238E27FC236}">
                  <a16:creationId xmlns:a16="http://schemas.microsoft.com/office/drawing/2014/main" id="{FD474274-3100-43F6-87A3-E77EBD7A6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29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6" name="Freeform 236">
              <a:extLst>
                <a:ext uri="{FF2B5EF4-FFF2-40B4-BE49-F238E27FC236}">
                  <a16:creationId xmlns:a16="http://schemas.microsoft.com/office/drawing/2014/main" id="{7CC40081-A523-4C7C-9843-1DD26F314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06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2 w 5"/>
                <a:gd name="T17" fmla="*/ 6 h 6"/>
                <a:gd name="T18" fmla="*/ 3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7" name="Freeform 237">
              <a:extLst>
                <a:ext uri="{FF2B5EF4-FFF2-40B4-BE49-F238E27FC236}">
                  <a16:creationId xmlns:a16="http://schemas.microsoft.com/office/drawing/2014/main" id="{3ED91DD7-3427-4B52-BCC5-3CB2E7EDA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18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2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2 w 5"/>
                <a:gd name="T15" fmla="*/ 5 h 7"/>
                <a:gd name="T16" fmla="*/ 3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8" name="Freeform 238">
              <a:extLst>
                <a:ext uri="{FF2B5EF4-FFF2-40B4-BE49-F238E27FC236}">
                  <a16:creationId xmlns:a16="http://schemas.microsoft.com/office/drawing/2014/main" id="{3225FDDB-C9F2-4AC2-BEA4-92E1AAF9B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31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2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2 w 5"/>
                <a:gd name="T15" fmla="*/ 5 h 7"/>
                <a:gd name="T16" fmla="*/ 3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09" name="Freeform 239">
              <a:extLst>
                <a:ext uri="{FF2B5EF4-FFF2-40B4-BE49-F238E27FC236}">
                  <a16:creationId xmlns:a16="http://schemas.microsoft.com/office/drawing/2014/main" id="{6D08126C-24E0-4985-B761-623C9B250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44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2 w 5"/>
                <a:gd name="T15" fmla="*/ 5 h 6"/>
                <a:gd name="T16" fmla="*/ 3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0" name="Freeform 240">
              <a:extLst>
                <a:ext uri="{FF2B5EF4-FFF2-40B4-BE49-F238E27FC236}">
                  <a16:creationId xmlns:a16="http://schemas.microsoft.com/office/drawing/2014/main" id="{3D9B70A6-ADB0-4578-BDD8-857D26AA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57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2 w 5"/>
                <a:gd name="T15" fmla="*/ 5 h 6"/>
                <a:gd name="T16" fmla="*/ 3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1" name="Freeform 241">
              <a:extLst>
                <a:ext uri="{FF2B5EF4-FFF2-40B4-BE49-F238E27FC236}">
                  <a16:creationId xmlns:a16="http://schemas.microsoft.com/office/drawing/2014/main" id="{B1D46063-40A1-4BB7-A1E0-309CEC03A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70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2 w 5"/>
                <a:gd name="T15" fmla="*/ 5 h 6"/>
                <a:gd name="T16" fmla="*/ 3 w 5"/>
                <a:gd name="T17" fmla="*/ 6 h 6"/>
                <a:gd name="T18" fmla="*/ 4 w 5"/>
                <a:gd name="T19" fmla="*/ 6 h 6"/>
                <a:gd name="T20" fmla="*/ 5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2" name="Freeform 242">
              <a:extLst>
                <a:ext uri="{FF2B5EF4-FFF2-40B4-BE49-F238E27FC236}">
                  <a16:creationId xmlns:a16="http://schemas.microsoft.com/office/drawing/2014/main" id="{5C7CB701-9376-434D-80CE-F8BEC8E48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83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2 w 5"/>
                <a:gd name="T15" fmla="*/ 4 h 6"/>
                <a:gd name="T16" fmla="*/ 3 w 5"/>
                <a:gd name="T17" fmla="*/ 6 h 6"/>
                <a:gd name="T18" fmla="*/ 4 w 5"/>
                <a:gd name="T19" fmla="*/ 6 h 6"/>
                <a:gd name="T20" fmla="*/ 5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4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3" name="Freeform 243">
              <a:extLst>
                <a:ext uri="{FF2B5EF4-FFF2-40B4-BE49-F238E27FC236}">
                  <a16:creationId xmlns:a16="http://schemas.microsoft.com/office/drawing/2014/main" id="{8B167155-5DD1-4106-ABA6-A0868D91C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3395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3 w 5"/>
                <a:gd name="T7" fmla="*/ 0 h 7"/>
                <a:gd name="T8" fmla="*/ 2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2 w 5"/>
                <a:gd name="T15" fmla="*/ 5 h 7"/>
                <a:gd name="T16" fmla="*/ 3 w 5"/>
                <a:gd name="T17" fmla="*/ 7 h 7"/>
                <a:gd name="T18" fmla="*/ 4 w 5"/>
                <a:gd name="T19" fmla="*/ 7 h 7"/>
                <a:gd name="T20" fmla="*/ 5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4" name="Freeform 244">
              <a:extLst>
                <a:ext uri="{FF2B5EF4-FFF2-40B4-BE49-F238E27FC236}">
                  <a16:creationId xmlns:a16="http://schemas.microsoft.com/office/drawing/2014/main" id="{31F5CFC5-A990-4D04-B3D9-B9F751D55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08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5" name="Freeform 245">
              <a:extLst>
                <a:ext uri="{FF2B5EF4-FFF2-40B4-BE49-F238E27FC236}">
                  <a16:creationId xmlns:a16="http://schemas.microsoft.com/office/drawing/2014/main" id="{E97585CA-0FE1-44C0-BA02-4F3D48B2A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21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6" name="Freeform 246">
              <a:extLst>
                <a:ext uri="{FF2B5EF4-FFF2-40B4-BE49-F238E27FC236}">
                  <a16:creationId xmlns:a16="http://schemas.microsoft.com/office/drawing/2014/main" id="{91459751-0F25-48CA-9205-EE5843A3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34"/>
              <a:ext cx="5" cy="6"/>
            </a:xfrm>
            <a:custGeom>
              <a:avLst/>
              <a:gdLst>
                <a:gd name="T0" fmla="*/ 5 w 5"/>
                <a:gd name="T1" fmla="*/ 2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7" name="Freeform 247">
              <a:extLst>
                <a:ext uri="{FF2B5EF4-FFF2-40B4-BE49-F238E27FC236}">
                  <a16:creationId xmlns:a16="http://schemas.microsoft.com/office/drawing/2014/main" id="{5FE2B31F-422B-4155-8885-1C22A7FA1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47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8" name="Freeform 248">
              <a:extLst>
                <a:ext uri="{FF2B5EF4-FFF2-40B4-BE49-F238E27FC236}">
                  <a16:creationId xmlns:a16="http://schemas.microsoft.com/office/drawing/2014/main" id="{198103FD-25C7-4CA2-AD82-2B0D7ACEA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60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19" name="Freeform 249">
              <a:extLst>
                <a:ext uri="{FF2B5EF4-FFF2-40B4-BE49-F238E27FC236}">
                  <a16:creationId xmlns:a16="http://schemas.microsoft.com/office/drawing/2014/main" id="{08608724-E03C-4670-AFF9-A651BF8B8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72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0" name="Freeform 250">
              <a:extLst>
                <a:ext uri="{FF2B5EF4-FFF2-40B4-BE49-F238E27FC236}">
                  <a16:creationId xmlns:a16="http://schemas.microsoft.com/office/drawing/2014/main" id="{5281E6DC-8579-4CF5-B30F-1E167CCB7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85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1" name="Freeform 251">
              <a:extLst>
                <a:ext uri="{FF2B5EF4-FFF2-40B4-BE49-F238E27FC236}">
                  <a16:creationId xmlns:a16="http://schemas.microsoft.com/office/drawing/2014/main" id="{41D1AE22-5663-49BF-B56D-FFB6C7C89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498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2" name="Freeform 252">
              <a:extLst>
                <a:ext uri="{FF2B5EF4-FFF2-40B4-BE49-F238E27FC236}">
                  <a16:creationId xmlns:a16="http://schemas.microsoft.com/office/drawing/2014/main" id="{BF250B34-8CC5-4C93-B8D4-0746BE33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11"/>
              <a:ext cx="5" cy="6"/>
            </a:xfrm>
            <a:custGeom>
              <a:avLst/>
              <a:gdLst>
                <a:gd name="T0" fmla="*/ 5 w 5"/>
                <a:gd name="T1" fmla="*/ 2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3" name="Freeform 253">
              <a:extLst>
                <a:ext uri="{FF2B5EF4-FFF2-40B4-BE49-F238E27FC236}">
                  <a16:creationId xmlns:a16="http://schemas.microsoft.com/office/drawing/2014/main" id="{6DA030C6-C7C4-42E4-8102-1938D40C0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24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4" name="Freeform 254">
              <a:extLst>
                <a:ext uri="{FF2B5EF4-FFF2-40B4-BE49-F238E27FC236}">
                  <a16:creationId xmlns:a16="http://schemas.microsoft.com/office/drawing/2014/main" id="{4348D912-0C42-4DFD-A66B-10312622D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37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5" name="Freeform 255">
              <a:extLst>
                <a:ext uri="{FF2B5EF4-FFF2-40B4-BE49-F238E27FC236}">
                  <a16:creationId xmlns:a16="http://schemas.microsoft.com/office/drawing/2014/main" id="{1A42BCEF-E30A-4F7F-AF5E-AF8D931BB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50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6" name="Freeform 256">
              <a:extLst>
                <a:ext uri="{FF2B5EF4-FFF2-40B4-BE49-F238E27FC236}">
                  <a16:creationId xmlns:a16="http://schemas.microsoft.com/office/drawing/2014/main" id="{7D3FF9A0-2EA4-4FC5-8EF2-D3220C7F8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62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7" name="Freeform 257">
              <a:extLst>
                <a:ext uri="{FF2B5EF4-FFF2-40B4-BE49-F238E27FC236}">
                  <a16:creationId xmlns:a16="http://schemas.microsoft.com/office/drawing/2014/main" id="{DF5A3BDE-5B54-4BFB-8B4A-BB06AE9A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75"/>
              <a:ext cx="5" cy="7"/>
            </a:xfrm>
            <a:custGeom>
              <a:avLst/>
              <a:gdLst>
                <a:gd name="T0" fmla="*/ 5 w 5"/>
                <a:gd name="T1" fmla="*/ 2 h 7"/>
                <a:gd name="T2" fmla="*/ 3 w 5"/>
                <a:gd name="T3" fmla="*/ 0 h 7"/>
                <a:gd name="T4" fmla="*/ 2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3 w 5"/>
                <a:gd name="T21" fmla="*/ 5 h 7"/>
                <a:gd name="T22" fmla="*/ 5 w 5"/>
                <a:gd name="T23" fmla="*/ 3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8" name="Freeform 258">
              <a:extLst>
                <a:ext uri="{FF2B5EF4-FFF2-40B4-BE49-F238E27FC236}">
                  <a16:creationId xmlns:a16="http://schemas.microsoft.com/office/drawing/2014/main" id="{0DD819B0-F755-4892-A576-AE3B701B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588"/>
              <a:ext cx="5" cy="6"/>
            </a:xfrm>
            <a:custGeom>
              <a:avLst/>
              <a:gdLst>
                <a:gd name="T0" fmla="*/ 5 w 5"/>
                <a:gd name="T1" fmla="*/ 2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29" name="Freeform 259">
              <a:extLst>
                <a:ext uri="{FF2B5EF4-FFF2-40B4-BE49-F238E27FC236}">
                  <a16:creationId xmlns:a16="http://schemas.microsoft.com/office/drawing/2014/main" id="{72CEF38C-F870-4AEC-BD7A-38A94F56F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601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0" name="Freeform 260">
              <a:extLst>
                <a:ext uri="{FF2B5EF4-FFF2-40B4-BE49-F238E27FC236}">
                  <a16:creationId xmlns:a16="http://schemas.microsoft.com/office/drawing/2014/main" id="{EE68EF58-CFE4-4983-823B-A41A187F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614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1" name="Freeform 261">
              <a:extLst>
                <a:ext uri="{FF2B5EF4-FFF2-40B4-BE49-F238E27FC236}">
                  <a16:creationId xmlns:a16="http://schemas.microsoft.com/office/drawing/2014/main" id="{0CB81F1E-FF61-4B71-9E8C-61DC9C73E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" y="3627"/>
              <a:ext cx="5" cy="6"/>
            </a:xfrm>
            <a:custGeom>
              <a:avLst/>
              <a:gdLst>
                <a:gd name="T0" fmla="*/ 5 w 5"/>
                <a:gd name="T1" fmla="*/ 1 h 6"/>
                <a:gd name="T2" fmla="*/ 3 w 5"/>
                <a:gd name="T3" fmla="*/ 0 h 6"/>
                <a:gd name="T4" fmla="*/ 2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3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27232" name="Group 262">
            <a:extLst>
              <a:ext uri="{FF2B5EF4-FFF2-40B4-BE49-F238E27FC236}">
                <a16:creationId xmlns:a16="http://schemas.microsoft.com/office/drawing/2014/main" id="{1AB90D84-2D78-4904-92DB-647A12D4BE48}"/>
              </a:ext>
            </a:extLst>
          </p:cNvPr>
          <p:cNvGrpSpPr>
            <a:grpSpLocks/>
          </p:cNvGrpSpPr>
          <p:nvPr/>
        </p:nvGrpSpPr>
        <p:grpSpPr bwMode="auto">
          <a:xfrm>
            <a:off x="6578600" y="3352800"/>
            <a:ext cx="9525" cy="2173288"/>
            <a:chOff x="3369" y="2588"/>
            <a:chExt cx="6" cy="1098"/>
          </a:xfrm>
        </p:grpSpPr>
        <p:sp>
          <p:nvSpPr>
            <p:cNvPr id="127233" name="Freeform 263">
              <a:extLst>
                <a:ext uri="{FF2B5EF4-FFF2-40B4-BE49-F238E27FC236}">
                  <a16:creationId xmlns:a16="http://schemas.microsoft.com/office/drawing/2014/main" id="{76195BF9-73E8-4FC1-9080-766446D90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588"/>
              <a:ext cx="5" cy="7"/>
            </a:xfrm>
            <a:custGeom>
              <a:avLst/>
              <a:gdLst>
                <a:gd name="T0" fmla="*/ 5 w 5"/>
                <a:gd name="T1" fmla="*/ 3 h 7"/>
                <a:gd name="T2" fmla="*/ 4 w 5"/>
                <a:gd name="T3" fmla="*/ 2 h 7"/>
                <a:gd name="T4" fmla="*/ 2 w 5"/>
                <a:gd name="T5" fmla="*/ 0 h 7"/>
                <a:gd name="T6" fmla="*/ 1 w 5"/>
                <a:gd name="T7" fmla="*/ 2 h 7"/>
                <a:gd name="T8" fmla="*/ 0 w 5"/>
                <a:gd name="T9" fmla="*/ 3 h 7"/>
                <a:gd name="T10" fmla="*/ 0 w 5"/>
                <a:gd name="T11" fmla="*/ 5 h 7"/>
                <a:gd name="T12" fmla="*/ 1 w 5"/>
                <a:gd name="T13" fmla="*/ 5 h 7"/>
                <a:gd name="T14" fmla="*/ 2 w 5"/>
                <a:gd name="T15" fmla="*/ 7 h 7"/>
                <a:gd name="T16" fmla="*/ 4 w 5"/>
                <a:gd name="T17" fmla="*/ 5 h 7"/>
                <a:gd name="T18" fmla="*/ 5 w 5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3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4" name="Freeform 264">
              <a:extLst>
                <a:ext uri="{FF2B5EF4-FFF2-40B4-BE49-F238E27FC236}">
                  <a16:creationId xmlns:a16="http://schemas.microsoft.com/office/drawing/2014/main" id="{8583CCFD-F046-4F7C-AE42-F14F11C79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01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5 h 6"/>
                <a:gd name="T18" fmla="*/ 2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5" name="Freeform 265">
              <a:extLst>
                <a:ext uri="{FF2B5EF4-FFF2-40B4-BE49-F238E27FC236}">
                  <a16:creationId xmlns:a16="http://schemas.microsoft.com/office/drawing/2014/main" id="{EB17E578-0416-4827-B497-DEF3BC441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14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5 h 6"/>
                <a:gd name="T18" fmla="*/ 2 w 5"/>
                <a:gd name="T19" fmla="*/ 6 h 6"/>
                <a:gd name="T20" fmla="*/ 4 w 5"/>
                <a:gd name="T21" fmla="*/ 5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6" name="Freeform 266">
              <a:extLst>
                <a:ext uri="{FF2B5EF4-FFF2-40B4-BE49-F238E27FC236}">
                  <a16:creationId xmlns:a16="http://schemas.microsoft.com/office/drawing/2014/main" id="{88959D2A-9A4B-44D9-9571-F27BE8456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27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4 h 6"/>
                <a:gd name="T18" fmla="*/ 2 w 5"/>
                <a:gd name="T19" fmla="*/ 6 h 6"/>
                <a:gd name="T20" fmla="*/ 4 w 5"/>
                <a:gd name="T21" fmla="*/ 4 h 6"/>
                <a:gd name="T22" fmla="*/ 5 w 5"/>
                <a:gd name="T23" fmla="*/ 3 h 6"/>
                <a:gd name="T24" fmla="*/ 5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7" name="Freeform 267">
              <a:extLst>
                <a:ext uri="{FF2B5EF4-FFF2-40B4-BE49-F238E27FC236}">
                  <a16:creationId xmlns:a16="http://schemas.microsoft.com/office/drawing/2014/main" id="{28AFB937-29D8-4846-BD80-4E7C1DF1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39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5 h 7"/>
                <a:gd name="T18" fmla="*/ 2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8" name="Freeform 268">
              <a:extLst>
                <a:ext uri="{FF2B5EF4-FFF2-40B4-BE49-F238E27FC236}">
                  <a16:creationId xmlns:a16="http://schemas.microsoft.com/office/drawing/2014/main" id="{8555CB10-6844-45CE-A0FC-B17D759D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52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5 h 7"/>
                <a:gd name="T18" fmla="*/ 2 w 5"/>
                <a:gd name="T19" fmla="*/ 7 h 7"/>
                <a:gd name="T20" fmla="*/ 4 w 5"/>
                <a:gd name="T21" fmla="*/ 5 h 7"/>
                <a:gd name="T22" fmla="*/ 5 w 5"/>
                <a:gd name="T23" fmla="*/ 4 h 7"/>
                <a:gd name="T24" fmla="*/ 5 w 5"/>
                <a:gd name="T2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39" name="Freeform 269">
              <a:extLst>
                <a:ext uri="{FF2B5EF4-FFF2-40B4-BE49-F238E27FC236}">
                  <a16:creationId xmlns:a16="http://schemas.microsoft.com/office/drawing/2014/main" id="{4B7BCCF5-950C-4B91-983C-530C735B2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65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0" name="Freeform 270">
              <a:extLst>
                <a:ext uri="{FF2B5EF4-FFF2-40B4-BE49-F238E27FC236}">
                  <a16:creationId xmlns:a16="http://schemas.microsoft.com/office/drawing/2014/main" id="{2D6ABACE-3F7E-4B0C-8D75-E4DC9918A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78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1" name="Freeform 271">
              <a:extLst>
                <a:ext uri="{FF2B5EF4-FFF2-40B4-BE49-F238E27FC236}">
                  <a16:creationId xmlns:a16="http://schemas.microsoft.com/office/drawing/2014/main" id="{07AFE175-3454-46E6-AC25-CF0F99030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691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2" name="Freeform 272">
              <a:extLst>
                <a:ext uri="{FF2B5EF4-FFF2-40B4-BE49-F238E27FC236}">
                  <a16:creationId xmlns:a16="http://schemas.microsoft.com/office/drawing/2014/main" id="{0A6F79E7-78B7-4A43-86A5-5C34A0A19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04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3" name="Freeform 273">
              <a:extLst>
                <a:ext uri="{FF2B5EF4-FFF2-40B4-BE49-F238E27FC236}">
                  <a16:creationId xmlns:a16="http://schemas.microsoft.com/office/drawing/2014/main" id="{4B3BBC74-B4C7-49B0-A2BC-4ACA23B25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17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4" name="Freeform 274">
              <a:extLst>
                <a:ext uri="{FF2B5EF4-FFF2-40B4-BE49-F238E27FC236}">
                  <a16:creationId xmlns:a16="http://schemas.microsoft.com/office/drawing/2014/main" id="{1CB0E05F-1BAF-4B70-A65F-CD084F02F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29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5" name="Freeform 275">
              <a:extLst>
                <a:ext uri="{FF2B5EF4-FFF2-40B4-BE49-F238E27FC236}">
                  <a16:creationId xmlns:a16="http://schemas.microsoft.com/office/drawing/2014/main" id="{8D986C2F-5BE8-46D7-A9BE-8E89B0F3E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42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6" name="Freeform 276">
              <a:extLst>
                <a:ext uri="{FF2B5EF4-FFF2-40B4-BE49-F238E27FC236}">
                  <a16:creationId xmlns:a16="http://schemas.microsoft.com/office/drawing/2014/main" id="{D8B48C15-C29D-4234-A16E-F2E342018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55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7" name="Freeform 277">
              <a:extLst>
                <a:ext uri="{FF2B5EF4-FFF2-40B4-BE49-F238E27FC236}">
                  <a16:creationId xmlns:a16="http://schemas.microsoft.com/office/drawing/2014/main" id="{CE9E73C5-D14F-480F-94E6-B4C470F14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6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8" name="Freeform 278">
              <a:extLst>
                <a:ext uri="{FF2B5EF4-FFF2-40B4-BE49-F238E27FC236}">
                  <a16:creationId xmlns:a16="http://schemas.microsoft.com/office/drawing/2014/main" id="{6066A193-33ED-4CEB-A90F-B4861371B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81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49" name="Freeform 279">
              <a:extLst>
                <a:ext uri="{FF2B5EF4-FFF2-40B4-BE49-F238E27FC236}">
                  <a16:creationId xmlns:a16="http://schemas.microsoft.com/office/drawing/2014/main" id="{6125C658-2A61-4739-A84E-1BD35A08C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794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0" name="Freeform 280">
              <a:extLst>
                <a:ext uri="{FF2B5EF4-FFF2-40B4-BE49-F238E27FC236}">
                  <a16:creationId xmlns:a16="http://schemas.microsoft.com/office/drawing/2014/main" id="{5EC559B8-4A8D-46A4-84F0-9E42F62E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06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1" name="Freeform 281">
              <a:extLst>
                <a:ext uri="{FF2B5EF4-FFF2-40B4-BE49-F238E27FC236}">
                  <a16:creationId xmlns:a16="http://schemas.microsoft.com/office/drawing/2014/main" id="{507F32E5-1942-4F9C-A624-D57996192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19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2" name="Freeform 282">
              <a:extLst>
                <a:ext uri="{FF2B5EF4-FFF2-40B4-BE49-F238E27FC236}">
                  <a16:creationId xmlns:a16="http://schemas.microsoft.com/office/drawing/2014/main" id="{749BAC09-D93C-4F3F-AB7C-52AB6F81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32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3" name="Freeform 283">
              <a:extLst>
                <a:ext uri="{FF2B5EF4-FFF2-40B4-BE49-F238E27FC236}">
                  <a16:creationId xmlns:a16="http://schemas.microsoft.com/office/drawing/2014/main" id="{72CA3DE6-26F5-4495-A1D9-020FD633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45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4" name="Freeform 284">
              <a:extLst>
                <a:ext uri="{FF2B5EF4-FFF2-40B4-BE49-F238E27FC236}">
                  <a16:creationId xmlns:a16="http://schemas.microsoft.com/office/drawing/2014/main" id="{EB321D5D-425F-4442-AFDF-138D571F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5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5" name="Freeform 285">
              <a:extLst>
                <a:ext uri="{FF2B5EF4-FFF2-40B4-BE49-F238E27FC236}">
                  <a16:creationId xmlns:a16="http://schemas.microsoft.com/office/drawing/2014/main" id="{06118B28-6060-469B-A8F2-101EA48E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71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6" name="Freeform 286">
              <a:extLst>
                <a:ext uri="{FF2B5EF4-FFF2-40B4-BE49-F238E27FC236}">
                  <a16:creationId xmlns:a16="http://schemas.microsoft.com/office/drawing/2014/main" id="{E27DD28E-763E-4E45-A573-C342D1A33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83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7" name="Freeform 287">
              <a:extLst>
                <a:ext uri="{FF2B5EF4-FFF2-40B4-BE49-F238E27FC236}">
                  <a16:creationId xmlns:a16="http://schemas.microsoft.com/office/drawing/2014/main" id="{7EB83F4E-8C8B-42FA-877B-34109D502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896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8" name="Freeform 288">
              <a:extLst>
                <a:ext uri="{FF2B5EF4-FFF2-40B4-BE49-F238E27FC236}">
                  <a16:creationId xmlns:a16="http://schemas.microsoft.com/office/drawing/2014/main" id="{D1E1F7AA-44D4-48F1-87F9-1CF88AD33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09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59" name="Freeform 289">
              <a:extLst>
                <a:ext uri="{FF2B5EF4-FFF2-40B4-BE49-F238E27FC236}">
                  <a16:creationId xmlns:a16="http://schemas.microsoft.com/office/drawing/2014/main" id="{0C9AE5FE-AF7C-47CB-8734-29927B4F3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22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0" name="Freeform 290">
              <a:extLst>
                <a:ext uri="{FF2B5EF4-FFF2-40B4-BE49-F238E27FC236}">
                  <a16:creationId xmlns:a16="http://schemas.microsoft.com/office/drawing/2014/main" id="{349859F5-D52C-4475-B48A-4192DA9ED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35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1" name="Freeform 291">
              <a:extLst>
                <a:ext uri="{FF2B5EF4-FFF2-40B4-BE49-F238E27FC236}">
                  <a16:creationId xmlns:a16="http://schemas.microsoft.com/office/drawing/2014/main" id="{64937659-CAF5-4D45-9811-1F281A9E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4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2" name="Freeform 292">
              <a:extLst>
                <a:ext uri="{FF2B5EF4-FFF2-40B4-BE49-F238E27FC236}">
                  <a16:creationId xmlns:a16="http://schemas.microsoft.com/office/drawing/2014/main" id="{E4E7979B-4225-4FDF-8F44-C8F1AC8A3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60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3" name="Freeform 293">
              <a:extLst>
                <a:ext uri="{FF2B5EF4-FFF2-40B4-BE49-F238E27FC236}">
                  <a16:creationId xmlns:a16="http://schemas.microsoft.com/office/drawing/2014/main" id="{9D24B64F-19C4-4569-AF89-1F84403B0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73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4" name="Freeform 294">
              <a:extLst>
                <a:ext uri="{FF2B5EF4-FFF2-40B4-BE49-F238E27FC236}">
                  <a16:creationId xmlns:a16="http://schemas.microsoft.com/office/drawing/2014/main" id="{D53EB994-5C5F-4BE3-A9FF-CE811D1C2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86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5" name="Freeform 295">
              <a:extLst>
                <a:ext uri="{FF2B5EF4-FFF2-40B4-BE49-F238E27FC236}">
                  <a16:creationId xmlns:a16="http://schemas.microsoft.com/office/drawing/2014/main" id="{C267F3D5-AAC6-429B-9BDC-702613D9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999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6" name="Freeform 296">
              <a:extLst>
                <a:ext uri="{FF2B5EF4-FFF2-40B4-BE49-F238E27FC236}">
                  <a16:creationId xmlns:a16="http://schemas.microsoft.com/office/drawing/2014/main" id="{3BBC88D7-48C6-43CA-9AE1-5EA707D9E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12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7" name="Freeform 297">
              <a:extLst>
                <a:ext uri="{FF2B5EF4-FFF2-40B4-BE49-F238E27FC236}">
                  <a16:creationId xmlns:a16="http://schemas.microsoft.com/office/drawing/2014/main" id="{ACD65D90-DF37-4A7E-8409-609078760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25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8" name="Freeform 298">
              <a:extLst>
                <a:ext uri="{FF2B5EF4-FFF2-40B4-BE49-F238E27FC236}">
                  <a16:creationId xmlns:a16="http://schemas.microsoft.com/office/drawing/2014/main" id="{9B894154-3EAD-451D-9C3A-794913ED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38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69" name="Freeform 299">
              <a:extLst>
                <a:ext uri="{FF2B5EF4-FFF2-40B4-BE49-F238E27FC236}">
                  <a16:creationId xmlns:a16="http://schemas.microsoft.com/office/drawing/2014/main" id="{FD6DC644-C0F3-4F89-822A-2FFCD452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50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0" name="Freeform 300">
              <a:extLst>
                <a:ext uri="{FF2B5EF4-FFF2-40B4-BE49-F238E27FC236}">
                  <a16:creationId xmlns:a16="http://schemas.microsoft.com/office/drawing/2014/main" id="{8D870458-21D4-4804-9B13-DED96AE9D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63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1" name="Freeform 301">
              <a:extLst>
                <a:ext uri="{FF2B5EF4-FFF2-40B4-BE49-F238E27FC236}">
                  <a16:creationId xmlns:a16="http://schemas.microsoft.com/office/drawing/2014/main" id="{D06CE7E3-8692-471C-89CA-1EC2CCA9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76"/>
              <a:ext cx="5" cy="6"/>
            </a:xfrm>
            <a:custGeom>
              <a:avLst/>
              <a:gdLst>
                <a:gd name="T0" fmla="*/ 5 w 5"/>
                <a:gd name="T1" fmla="*/ 2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2" name="Freeform 302">
              <a:extLst>
                <a:ext uri="{FF2B5EF4-FFF2-40B4-BE49-F238E27FC236}">
                  <a16:creationId xmlns:a16="http://schemas.microsoft.com/office/drawing/2014/main" id="{41ACBC04-E1F3-4AD0-A898-FB90005A8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089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3" name="Freeform 303">
              <a:extLst>
                <a:ext uri="{FF2B5EF4-FFF2-40B4-BE49-F238E27FC236}">
                  <a16:creationId xmlns:a16="http://schemas.microsoft.com/office/drawing/2014/main" id="{6A193E38-D6FC-4791-839E-FB823A5B1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102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4" name="Freeform 304">
              <a:extLst>
                <a:ext uri="{FF2B5EF4-FFF2-40B4-BE49-F238E27FC236}">
                  <a16:creationId xmlns:a16="http://schemas.microsoft.com/office/drawing/2014/main" id="{FC76303A-ECC0-46E0-AA2A-727A3340F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115"/>
              <a:ext cx="5" cy="6"/>
            </a:xfrm>
            <a:custGeom>
              <a:avLst/>
              <a:gdLst>
                <a:gd name="T0" fmla="*/ 5 w 5"/>
                <a:gd name="T1" fmla="*/ 1 h 6"/>
                <a:gd name="T2" fmla="*/ 5 w 5"/>
                <a:gd name="T3" fmla="*/ 0 h 6"/>
                <a:gd name="T4" fmla="*/ 4 w 5"/>
                <a:gd name="T5" fmla="*/ 0 h 6"/>
                <a:gd name="T6" fmla="*/ 2 w 5"/>
                <a:gd name="T7" fmla="*/ 0 h 6"/>
                <a:gd name="T8" fmla="*/ 1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1 w 5"/>
                <a:gd name="T17" fmla="*/ 6 h 6"/>
                <a:gd name="T18" fmla="*/ 2 w 5"/>
                <a:gd name="T19" fmla="*/ 6 h 6"/>
                <a:gd name="T20" fmla="*/ 4 w 5"/>
                <a:gd name="T21" fmla="*/ 6 h 6"/>
                <a:gd name="T22" fmla="*/ 5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5" name="Freeform 305">
              <a:extLst>
                <a:ext uri="{FF2B5EF4-FFF2-40B4-BE49-F238E27FC236}">
                  <a16:creationId xmlns:a16="http://schemas.microsoft.com/office/drawing/2014/main" id="{6AD0006F-1A9D-450F-BD57-B0B8B7A05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3127"/>
              <a:ext cx="5" cy="7"/>
            </a:xfrm>
            <a:custGeom>
              <a:avLst/>
              <a:gdLst>
                <a:gd name="T0" fmla="*/ 5 w 5"/>
                <a:gd name="T1" fmla="*/ 2 h 7"/>
                <a:gd name="T2" fmla="*/ 5 w 5"/>
                <a:gd name="T3" fmla="*/ 0 h 7"/>
                <a:gd name="T4" fmla="*/ 4 w 5"/>
                <a:gd name="T5" fmla="*/ 0 h 7"/>
                <a:gd name="T6" fmla="*/ 2 w 5"/>
                <a:gd name="T7" fmla="*/ 0 h 7"/>
                <a:gd name="T8" fmla="*/ 1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1 w 5"/>
                <a:gd name="T17" fmla="*/ 7 h 7"/>
                <a:gd name="T18" fmla="*/ 2 w 5"/>
                <a:gd name="T19" fmla="*/ 7 h 7"/>
                <a:gd name="T20" fmla="*/ 4 w 5"/>
                <a:gd name="T21" fmla="*/ 7 h 7"/>
                <a:gd name="T22" fmla="*/ 5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6" name="Freeform 306">
              <a:extLst>
                <a:ext uri="{FF2B5EF4-FFF2-40B4-BE49-F238E27FC236}">
                  <a16:creationId xmlns:a16="http://schemas.microsoft.com/office/drawing/2014/main" id="{1BF90D75-640D-421E-9C4A-D600C37F3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140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7" name="Freeform 307">
              <a:extLst>
                <a:ext uri="{FF2B5EF4-FFF2-40B4-BE49-F238E27FC236}">
                  <a16:creationId xmlns:a16="http://schemas.microsoft.com/office/drawing/2014/main" id="{13D57D40-D571-4F13-9892-D3555B54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153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8" name="Freeform 308">
              <a:extLst>
                <a:ext uri="{FF2B5EF4-FFF2-40B4-BE49-F238E27FC236}">
                  <a16:creationId xmlns:a16="http://schemas.microsoft.com/office/drawing/2014/main" id="{333CA561-1D5E-416E-9D4E-9494F15BA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166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79" name="Freeform 309">
              <a:extLst>
                <a:ext uri="{FF2B5EF4-FFF2-40B4-BE49-F238E27FC236}">
                  <a16:creationId xmlns:a16="http://schemas.microsoft.com/office/drawing/2014/main" id="{BEC01A77-8049-420D-B6AF-9EC223DDE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17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0" name="Freeform 310">
              <a:extLst>
                <a:ext uri="{FF2B5EF4-FFF2-40B4-BE49-F238E27FC236}">
                  <a16:creationId xmlns:a16="http://schemas.microsoft.com/office/drawing/2014/main" id="{4C4CB3CA-C633-46FC-B355-D2365EFAC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192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1" name="Freeform 311">
              <a:extLst>
                <a:ext uri="{FF2B5EF4-FFF2-40B4-BE49-F238E27FC236}">
                  <a16:creationId xmlns:a16="http://schemas.microsoft.com/office/drawing/2014/main" id="{88E4EFB1-6787-4117-95F5-46233CE76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04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2" name="Freeform 312">
              <a:extLst>
                <a:ext uri="{FF2B5EF4-FFF2-40B4-BE49-F238E27FC236}">
                  <a16:creationId xmlns:a16="http://schemas.microsoft.com/office/drawing/2014/main" id="{01F815E1-40AB-4A4C-9D3C-575418D54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17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3" name="Freeform 313">
              <a:extLst>
                <a:ext uri="{FF2B5EF4-FFF2-40B4-BE49-F238E27FC236}">
                  <a16:creationId xmlns:a16="http://schemas.microsoft.com/office/drawing/2014/main" id="{FA8E439E-A24A-46EA-A1C5-54BB36DD2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30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4" name="Freeform 314">
              <a:extLst>
                <a:ext uri="{FF2B5EF4-FFF2-40B4-BE49-F238E27FC236}">
                  <a16:creationId xmlns:a16="http://schemas.microsoft.com/office/drawing/2014/main" id="{AAE6185F-B100-48E8-A808-46EE2947C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43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5" name="Freeform 315">
              <a:extLst>
                <a:ext uri="{FF2B5EF4-FFF2-40B4-BE49-F238E27FC236}">
                  <a16:creationId xmlns:a16="http://schemas.microsoft.com/office/drawing/2014/main" id="{78FD0BAB-BE83-4AA6-BC0C-75D175773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56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6" name="Freeform 316">
              <a:extLst>
                <a:ext uri="{FF2B5EF4-FFF2-40B4-BE49-F238E27FC236}">
                  <a16:creationId xmlns:a16="http://schemas.microsoft.com/office/drawing/2014/main" id="{FFE6C42B-7938-4A12-85F4-DC4EB50CD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6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7" name="Freeform 317">
              <a:extLst>
                <a:ext uri="{FF2B5EF4-FFF2-40B4-BE49-F238E27FC236}">
                  <a16:creationId xmlns:a16="http://schemas.microsoft.com/office/drawing/2014/main" id="{B93B29E6-D288-4EC1-812A-FCBE4A387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8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8" name="Freeform 318">
              <a:extLst>
                <a:ext uri="{FF2B5EF4-FFF2-40B4-BE49-F238E27FC236}">
                  <a16:creationId xmlns:a16="http://schemas.microsoft.com/office/drawing/2014/main" id="{D2B2BA60-9011-4E4D-B716-5E2F6BBCF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294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89" name="Freeform 319">
              <a:extLst>
                <a:ext uri="{FF2B5EF4-FFF2-40B4-BE49-F238E27FC236}">
                  <a16:creationId xmlns:a16="http://schemas.microsoft.com/office/drawing/2014/main" id="{D95793E1-F82C-4DBC-AD3D-C55166737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07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0" name="Freeform 320">
              <a:extLst>
                <a:ext uri="{FF2B5EF4-FFF2-40B4-BE49-F238E27FC236}">
                  <a16:creationId xmlns:a16="http://schemas.microsoft.com/office/drawing/2014/main" id="{6F4E35D7-5B87-4160-A767-C5576AD1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20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1" name="Freeform 321">
              <a:extLst>
                <a:ext uri="{FF2B5EF4-FFF2-40B4-BE49-F238E27FC236}">
                  <a16:creationId xmlns:a16="http://schemas.microsoft.com/office/drawing/2014/main" id="{8F9A5366-8BD0-427C-9192-6B6248A19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33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2" name="Freeform 322">
              <a:extLst>
                <a:ext uri="{FF2B5EF4-FFF2-40B4-BE49-F238E27FC236}">
                  <a16:creationId xmlns:a16="http://schemas.microsoft.com/office/drawing/2014/main" id="{91D336E5-7950-4D6A-B7CA-5FCA0482F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46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3" name="Freeform 323">
              <a:extLst>
                <a:ext uri="{FF2B5EF4-FFF2-40B4-BE49-F238E27FC236}">
                  <a16:creationId xmlns:a16="http://schemas.microsoft.com/office/drawing/2014/main" id="{78EDEBBF-8F01-4A9A-B344-00E565644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59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4" name="Freeform 324">
              <a:extLst>
                <a:ext uri="{FF2B5EF4-FFF2-40B4-BE49-F238E27FC236}">
                  <a16:creationId xmlns:a16="http://schemas.microsoft.com/office/drawing/2014/main" id="{69120AE7-81F2-4E36-A02C-B90F70E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7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5" name="Freeform 325">
              <a:extLst>
                <a:ext uri="{FF2B5EF4-FFF2-40B4-BE49-F238E27FC236}">
                  <a16:creationId xmlns:a16="http://schemas.microsoft.com/office/drawing/2014/main" id="{5B0454AE-E56D-4D65-9510-F07E8005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84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6" name="Freeform 326">
              <a:extLst>
                <a:ext uri="{FF2B5EF4-FFF2-40B4-BE49-F238E27FC236}">
                  <a16:creationId xmlns:a16="http://schemas.microsoft.com/office/drawing/2014/main" id="{9E178BE7-F59E-4952-8B48-A01BF2B40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397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7" name="Freeform 327">
              <a:extLst>
                <a:ext uri="{FF2B5EF4-FFF2-40B4-BE49-F238E27FC236}">
                  <a16:creationId xmlns:a16="http://schemas.microsoft.com/office/drawing/2014/main" id="{B2E00B31-763A-4F3F-833D-A3BA6656B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10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8" name="Freeform 328">
              <a:extLst>
                <a:ext uri="{FF2B5EF4-FFF2-40B4-BE49-F238E27FC236}">
                  <a16:creationId xmlns:a16="http://schemas.microsoft.com/office/drawing/2014/main" id="{E22023DA-6097-4CBF-8DAA-064BDA0B7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23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299" name="Freeform 329">
              <a:extLst>
                <a:ext uri="{FF2B5EF4-FFF2-40B4-BE49-F238E27FC236}">
                  <a16:creationId xmlns:a16="http://schemas.microsoft.com/office/drawing/2014/main" id="{A0D3B2B5-C7EA-4D6A-A0D6-9ABFA29F8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36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0" name="Freeform 330">
              <a:extLst>
                <a:ext uri="{FF2B5EF4-FFF2-40B4-BE49-F238E27FC236}">
                  <a16:creationId xmlns:a16="http://schemas.microsoft.com/office/drawing/2014/main" id="{37447CDE-D2B1-4B0A-A865-998C339CF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48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1" name="Freeform 331">
              <a:extLst>
                <a:ext uri="{FF2B5EF4-FFF2-40B4-BE49-F238E27FC236}">
                  <a16:creationId xmlns:a16="http://schemas.microsoft.com/office/drawing/2014/main" id="{351E932E-BBEF-46A1-B5A4-E60F60FA7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6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2" name="Freeform 332">
              <a:extLst>
                <a:ext uri="{FF2B5EF4-FFF2-40B4-BE49-F238E27FC236}">
                  <a16:creationId xmlns:a16="http://schemas.microsoft.com/office/drawing/2014/main" id="{114AE507-4B92-4D6E-80DC-8C716B23C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74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3" name="Freeform 333">
              <a:extLst>
                <a:ext uri="{FF2B5EF4-FFF2-40B4-BE49-F238E27FC236}">
                  <a16:creationId xmlns:a16="http://schemas.microsoft.com/office/drawing/2014/main" id="{1D2CE301-2536-483B-A2B1-4A9CAB2BC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487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4" name="Freeform 334">
              <a:extLst>
                <a:ext uri="{FF2B5EF4-FFF2-40B4-BE49-F238E27FC236}">
                  <a16:creationId xmlns:a16="http://schemas.microsoft.com/office/drawing/2014/main" id="{FBC1F8A9-8E37-44E8-BEA8-57A32C4A5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00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5" name="Freeform 335">
              <a:extLst>
                <a:ext uri="{FF2B5EF4-FFF2-40B4-BE49-F238E27FC236}">
                  <a16:creationId xmlns:a16="http://schemas.microsoft.com/office/drawing/2014/main" id="{7B10D11D-0A54-47A4-A706-64FEDF6A4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13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6" name="Freeform 336">
              <a:extLst>
                <a:ext uri="{FF2B5EF4-FFF2-40B4-BE49-F238E27FC236}">
                  <a16:creationId xmlns:a16="http://schemas.microsoft.com/office/drawing/2014/main" id="{381FC8FE-F76D-4F2C-84EF-D67E42B08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25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7" name="Freeform 337">
              <a:extLst>
                <a:ext uri="{FF2B5EF4-FFF2-40B4-BE49-F238E27FC236}">
                  <a16:creationId xmlns:a16="http://schemas.microsoft.com/office/drawing/2014/main" id="{19B07103-893C-4620-AF0B-F3AEE9830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38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8" name="Freeform 338">
              <a:extLst>
                <a:ext uri="{FF2B5EF4-FFF2-40B4-BE49-F238E27FC236}">
                  <a16:creationId xmlns:a16="http://schemas.microsoft.com/office/drawing/2014/main" id="{AD81D36F-6243-45A6-BA3D-D39A511BE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51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09" name="Freeform 339">
              <a:extLst>
                <a:ext uri="{FF2B5EF4-FFF2-40B4-BE49-F238E27FC236}">
                  <a16:creationId xmlns:a16="http://schemas.microsoft.com/office/drawing/2014/main" id="{451CC3AF-75FB-4E71-9188-1351CBE5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64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0" name="Freeform 340">
              <a:extLst>
                <a:ext uri="{FF2B5EF4-FFF2-40B4-BE49-F238E27FC236}">
                  <a16:creationId xmlns:a16="http://schemas.microsoft.com/office/drawing/2014/main" id="{1BE0021A-7932-4EAA-8DF1-7334C8CE9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77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1" name="Freeform 341">
              <a:extLst>
                <a:ext uri="{FF2B5EF4-FFF2-40B4-BE49-F238E27FC236}">
                  <a16:creationId xmlns:a16="http://schemas.microsoft.com/office/drawing/2014/main" id="{3B792B0C-F5F6-42E1-8E53-71E7E41A6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590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2" name="Freeform 342">
              <a:extLst>
                <a:ext uri="{FF2B5EF4-FFF2-40B4-BE49-F238E27FC236}">
                  <a16:creationId xmlns:a16="http://schemas.microsoft.com/office/drawing/2014/main" id="{B748F03D-4A6B-4E24-B0F1-4273C3CA8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02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3" name="Freeform 343">
              <a:extLst>
                <a:ext uri="{FF2B5EF4-FFF2-40B4-BE49-F238E27FC236}">
                  <a16:creationId xmlns:a16="http://schemas.microsoft.com/office/drawing/2014/main" id="{7974968F-69F3-4F63-83DC-80EC6CC1F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15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4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4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4" name="Freeform 344">
              <a:extLst>
                <a:ext uri="{FF2B5EF4-FFF2-40B4-BE49-F238E27FC236}">
                  <a16:creationId xmlns:a16="http://schemas.microsoft.com/office/drawing/2014/main" id="{67A6AC15-72A5-45E4-BEE3-059BED2E7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28"/>
              <a:ext cx="5" cy="7"/>
            </a:xfrm>
            <a:custGeom>
              <a:avLst/>
              <a:gdLst>
                <a:gd name="T0" fmla="*/ 5 w 5"/>
                <a:gd name="T1" fmla="*/ 2 h 7"/>
                <a:gd name="T2" fmla="*/ 4 w 5"/>
                <a:gd name="T3" fmla="*/ 0 h 7"/>
                <a:gd name="T4" fmla="*/ 3 w 5"/>
                <a:gd name="T5" fmla="*/ 0 h 7"/>
                <a:gd name="T6" fmla="*/ 1 w 5"/>
                <a:gd name="T7" fmla="*/ 0 h 7"/>
                <a:gd name="T8" fmla="*/ 0 w 5"/>
                <a:gd name="T9" fmla="*/ 0 h 7"/>
                <a:gd name="T10" fmla="*/ 0 w 5"/>
                <a:gd name="T11" fmla="*/ 2 h 7"/>
                <a:gd name="T12" fmla="*/ 0 w 5"/>
                <a:gd name="T13" fmla="*/ 3 h 7"/>
                <a:gd name="T14" fmla="*/ 0 w 5"/>
                <a:gd name="T15" fmla="*/ 5 h 7"/>
                <a:gd name="T16" fmla="*/ 0 w 5"/>
                <a:gd name="T17" fmla="*/ 7 h 7"/>
                <a:gd name="T18" fmla="*/ 1 w 5"/>
                <a:gd name="T19" fmla="*/ 7 h 7"/>
                <a:gd name="T20" fmla="*/ 3 w 5"/>
                <a:gd name="T21" fmla="*/ 7 h 7"/>
                <a:gd name="T22" fmla="*/ 4 w 5"/>
                <a:gd name="T23" fmla="*/ 7 h 7"/>
                <a:gd name="T24" fmla="*/ 5 w 5"/>
                <a:gd name="T25" fmla="*/ 5 h 7"/>
                <a:gd name="T26" fmla="*/ 5 w 5"/>
                <a:gd name="T27" fmla="*/ 3 h 7"/>
                <a:gd name="T28" fmla="*/ 5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5" name="Freeform 345">
              <a:extLst>
                <a:ext uri="{FF2B5EF4-FFF2-40B4-BE49-F238E27FC236}">
                  <a16:creationId xmlns:a16="http://schemas.microsoft.com/office/drawing/2014/main" id="{7F0BEE52-D705-4DE9-9F1F-F8F0F3AB7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41"/>
              <a:ext cx="5" cy="6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2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6" name="Freeform 346">
              <a:extLst>
                <a:ext uri="{FF2B5EF4-FFF2-40B4-BE49-F238E27FC236}">
                  <a16:creationId xmlns:a16="http://schemas.microsoft.com/office/drawing/2014/main" id="{3665EBDB-FF74-4181-ABB5-DBE535008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54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5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7" name="Freeform 347">
              <a:extLst>
                <a:ext uri="{FF2B5EF4-FFF2-40B4-BE49-F238E27FC236}">
                  <a16:creationId xmlns:a16="http://schemas.microsoft.com/office/drawing/2014/main" id="{3E64F239-9B2D-45BA-8BD5-59F368F24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67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18" name="Freeform 348">
              <a:extLst>
                <a:ext uri="{FF2B5EF4-FFF2-40B4-BE49-F238E27FC236}">
                  <a16:creationId xmlns:a16="http://schemas.microsoft.com/office/drawing/2014/main" id="{F0758662-7EFC-4F62-B431-F2B1E71EB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" y="3680"/>
              <a:ext cx="5" cy="6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3 w 5"/>
                <a:gd name="T5" fmla="*/ 0 h 6"/>
                <a:gd name="T6" fmla="*/ 1 w 5"/>
                <a:gd name="T7" fmla="*/ 0 h 6"/>
                <a:gd name="T8" fmla="*/ 0 w 5"/>
                <a:gd name="T9" fmla="*/ 0 h 6"/>
                <a:gd name="T10" fmla="*/ 0 w 5"/>
                <a:gd name="T11" fmla="*/ 1 h 6"/>
                <a:gd name="T12" fmla="*/ 0 w 5"/>
                <a:gd name="T13" fmla="*/ 3 h 6"/>
                <a:gd name="T14" fmla="*/ 0 w 5"/>
                <a:gd name="T15" fmla="*/ 4 h 6"/>
                <a:gd name="T16" fmla="*/ 0 w 5"/>
                <a:gd name="T17" fmla="*/ 6 h 6"/>
                <a:gd name="T18" fmla="*/ 1 w 5"/>
                <a:gd name="T19" fmla="*/ 6 h 6"/>
                <a:gd name="T20" fmla="*/ 3 w 5"/>
                <a:gd name="T21" fmla="*/ 6 h 6"/>
                <a:gd name="T22" fmla="*/ 4 w 5"/>
                <a:gd name="T23" fmla="*/ 6 h 6"/>
                <a:gd name="T24" fmla="*/ 5 w 5"/>
                <a:gd name="T25" fmla="*/ 4 h 6"/>
                <a:gd name="T26" fmla="*/ 5 w 5"/>
                <a:gd name="T27" fmla="*/ 3 h 6"/>
                <a:gd name="T28" fmla="*/ 5 w 5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1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127319" name="Group 349">
            <a:extLst>
              <a:ext uri="{FF2B5EF4-FFF2-40B4-BE49-F238E27FC236}">
                <a16:creationId xmlns:a16="http://schemas.microsoft.com/office/drawing/2014/main" id="{40F52693-0B41-476C-B6CF-6DC5AB68DB6F}"/>
              </a:ext>
            </a:extLst>
          </p:cNvPr>
          <p:cNvGrpSpPr>
            <a:grpSpLocks/>
          </p:cNvGrpSpPr>
          <p:nvPr/>
        </p:nvGrpSpPr>
        <p:grpSpPr bwMode="auto">
          <a:xfrm>
            <a:off x="5248275" y="2290763"/>
            <a:ext cx="85725" cy="2662237"/>
            <a:chOff x="2586" y="1628"/>
            <a:chExt cx="56" cy="1257"/>
          </a:xfrm>
        </p:grpSpPr>
        <p:sp>
          <p:nvSpPr>
            <p:cNvPr id="127320" name="Freeform 350">
              <a:extLst>
                <a:ext uri="{FF2B5EF4-FFF2-40B4-BE49-F238E27FC236}">
                  <a16:creationId xmlns:a16="http://schemas.microsoft.com/office/drawing/2014/main" id="{1EE3AE1B-7E52-4208-98E3-E32FE8A43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628"/>
              <a:ext cx="8" cy="10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5 h 10"/>
                <a:gd name="T4" fmla="*/ 6 w 8"/>
                <a:gd name="T5" fmla="*/ 4 h 10"/>
                <a:gd name="T6" fmla="*/ 5 w 8"/>
                <a:gd name="T7" fmla="*/ 2 h 10"/>
                <a:gd name="T8" fmla="*/ 4 w 8"/>
                <a:gd name="T9" fmla="*/ 0 h 10"/>
                <a:gd name="T10" fmla="*/ 2 w 8"/>
                <a:gd name="T11" fmla="*/ 2 h 10"/>
                <a:gd name="T12" fmla="*/ 1 w 8"/>
                <a:gd name="T13" fmla="*/ 4 h 10"/>
                <a:gd name="T14" fmla="*/ 0 w 8"/>
                <a:gd name="T15" fmla="*/ 5 h 10"/>
                <a:gd name="T16" fmla="*/ 1 w 8"/>
                <a:gd name="T17" fmla="*/ 7 h 10"/>
                <a:gd name="T18" fmla="*/ 2 w 8"/>
                <a:gd name="T19" fmla="*/ 8 h 10"/>
                <a:gd name="T20" fmla="*/ 4 w 8"/>
                <a:gd name="T21" fmla="*/ 10 h 10"/>
                <a:gd name="T22" fmla="*/ 5 w 8"/>
                <a:gd name="T23" fmla="*/ 8 h 10"/>
                <a:gd name="T24" fmla="*/ 6 w 8"/>
                <a:gd name="T25" fmla="*/ 7 h 10"/>
                <a:gd name="T26" fmla="*/ 8 w 8"/>
                <a:gd name="T2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lnTo>
                    <a:pt x="8" y="5"/>
                  </a:lnTo>
                  <a:lnTo>
                    <a:pt x="6" y="4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1" name="Freeform 351">
              <a:extLst>
                <a:ext uri="{FF2B5EF4-FFF2-40B4-BE49-F238E27FC236}">
                  <a16:creationId xmlns:a16="http://schemas.microsoft.com/office/drawing/2014/main" id="{4CEC891B-78A1-4FCE-94F3-11E98F062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648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2" name="Freeform 352">
              <a:extLst>
                <a:ext uri="{FF2B5EF4-FFF2-40B4-BE49-F238E27FC236}">
                  <a16:creationId xmlns:a16="http://schemas.microsoft.com/office/drawing/2014/main" id="{8DC51FD3-0F8C-4FB9-B531-F65FBB0B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667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1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1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3" name="Freeform 353">
              <a:extLst>
                <a:ext uri="{FF2B5EF4-FFF2-40B4-BE49-F238E27FC236}">
                  <a16:creationId xmlns:a16="http://schemas.microsoft.com/office/drawing/2014/main" id="{D5415285-B90F-4E42-BF53-8360CD4E6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686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4" name="Freeform 354">
              <a:extLst>
                <a:ext uri="{FF2B5EF4-FFF2-40B4-BE49-F238E27FC236}">
                  <a16:creationId xmlns:a16="http://schemas.microsoft.com/office/drawing/2014/main" id="{71940606-8F30-4225-919D-34927889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705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5" name="Freeform 355">
              <a:extLst>
                <a:ext uri="{FF2B5EF4-FFF2-40B4-BE49-F238E27FC236}">
                  <a16:creationId xmlns:a16="http://schemas.microsoft.com/office/drawing/2014/main" id="{D887B693-019E-4951-A90C-F5D18405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725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6" name="Freeform 356">
              <a:extLst>
                <a:ext uri="{FF2B5EF4-FFF2-40B4-BE49-F238E27FC236}">
                  <a16:creationId xmlns:a16="http://schemas.microsoft.com/office/drawing/2014/main" id="{F0064A08-F7F9-4268-88C7-039F19BBB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744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7" name="Freeform 357">
              <a:extLst>
                <a:ext uri="{FF2B5EF4-FFF2-40B4-BE49-F238E27FC236}">
                  <a16:creationId xmlns:a16="http://schemas.microsoft.com/office/drawing/2014/main" id="{E35DD590-4022-4ABE-BADE-939DC167E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763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8" name="Freeform 358">
              <a:extLst>
                <a:ext uri="{FF2B5EF4-FFF2-40B4-BE49-F238E27FC236}">
                  <a16:creationId xmlns:a16="http://schemas.microsoft.com/office/drawing/2014/main" id="{80AC548E-18B7-4939-9132-2C930BCF5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782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29" name="Freeform 359">
              <a:extLst>
                <a:ext uri="{FF2B5EF4-FFF2-40B4-BE49-F238E27FC236}">
                  <a16:creationId xmlns:a16="http://schemas.microsoft.com/office/drawing/2014/main" id="{AD69854F-FBB9-4505-B342-146BF176A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802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0" name="Freeform 360">
              <a:extLst>
                <a:ext uri="{FF2B5EF4-FFF2-40B4-BE49-F238E27FC236}">
                  <a16:creationId xmlns:a16="http://schemas.microsoft.com/office/drawing/2014/main" id="{A04BD97E-C69E-493F-A210-D377E9AB7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821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1" name="Freeform 361">
              <a:extLst>
                <a:ext uri="{FF2B5EF4-FFF2-40B4-BE49-F238E27FC236}">
                  <a16:creationId xmlns:a16="http://schemas.microsoft.com/office/drawing/2014/main" id="{6E5262ED-EDFA-4367-9662-5C024B68E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840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2" name="Freeform 362">
              <a:extLst>
                <a:ext uri="{FF2B5EF4-FFF2-40B4-BE49-F238E27FC236}">
                  <a16:creationId xmlns:a16="http://schemas.microsoft.com/office/drawing/2014/main" id="{67A92112-AF71-4613-9956-7B2051E11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859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9 h 10"/>
                <a:gd name="T24" fmla="*/ 4 w 8"/>
                <a:gd name="T25" fmla="*/ 10 h 10"/>
                <a:gd name="T26" fmla="*/ 5 w 8"/>
                <a:gd name="T27" fmla="*/ 9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9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3" name="Freeform 363">
              <a:extLst>
                <a:ext uri="{FF2B5EF4-FFF2-40B4-BE49-F238E27FC236}">
                  <a16:creationId xmlns:a16="http://schemas.microsoft.com/office/drawing/2014/main" id="{26626659-1617-4311-9CF8-1A5D73BEA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879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4" name="Freeform 364">
              <a:extLst>
                <a:ext uri="{FF2B5EF4-FFF2-40B4-BE49-F238E27FC236}">
                  <a16:creationId xmlns:a16="http://schemas.microsoft.com/office/drawing/2014/main" id="{8AE3790D-D954-4C50-ADFB-4D38D9CBE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898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5" name="Freeform 365">
              <a:extLst>
                <a:ext uri="{FF2B5EF4-FFF2-40B4-BE49-F238E27FC236}">
                  <a16:creationId xmlns:a16="http://schemas.microsoft.com/office/drawing/2014/main" id="{AC0083D9-BCC2-4699-B43B-0ED06815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917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6" name="Freeform 366">
              <a:extLst>
                <a:ext uri="{FF2B5EF4-FFF2-40B4-BE49-F238E27FC236}">
                  <a16:creationId xmlns:a16="http://schemas.microsoft.com/office/drawing/2014/main" id="{2131BF98-24B5-4357-8751-FB058923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937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7" name="Freeform 367">
              <a:extLst>
                <a:ext uri="{FF2B5EF4-FFF2-40B4-BE49-F238E27FC236}">
                  <a16:creationId xmlns:a16="http://schemas.microsoft.com/office/drawing/2014/main" id="{A7949289-83E3-4F3A-B096-AFF3BE36B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956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8" name="Freeform 368">
              <a:extLst>
                <a:ext uri="{FF2B5EF4-FFF2-40B4-BE49-F238E27FC236}">
                  <a16:creationId xmlns:a16="http://schemas.microsoft.com/office/drawing/2014/main" id="{160E4559-64C8-465B-9D7B-A9F0194A3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975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39" name="Freeform 369">
              <a:extLst>
                <a:ext uri="{FF2B5EF4-FFF2-40B4-BE49-F238E27FC236}">
                  <a16:creationId xmlns:a16="http://schemas.microsoft.com/office/drawing/2014/main" id="{BD871AC8-DF51-41A3-A04A-BCE8D5204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1994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0" name="Freeform 370">
              <a:extLst>
                <a:ext uri="{FF2B5EF4-FFF2-40B4-BE49-F238E27FC236}">
                  <a16:creationId xmlns:a16="http://schemas.microsoft.com/office/drawing/2014/main" id="{DBD54B89-4DB6-477C-BCFA-D1B9A096D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014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1" name="Freeform 371">
              <a:extLst>
                <a:ext uri="{FF2B5EF4-FFF2-40B4-BE49-F238E27FC236}">
                  <a16:creationId xmlns:a16="http://schemas.microsoft.com/office/drawing/2014/main" id="{764EB1F8-A608-44FC-99D4-3B333C10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033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2" name="Freeform 372">
              <a:extLst>
                <a:ext uri="{FF2B5EF4-FFF2-40B4-BE49-F238E27FC236}">
                  <a16:creationId xmlns:a16="http://schemas.microsoft.com/office/drawing/2014/main" id="{A566BBCF-4838-4585-B7B5-CEA5B8290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052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3" name="Freeform 373">
              <a:extLst>
                <a:ext uri="{FF2B5EF4-FFF2-40B4-BE49-F238E27FC236}">
                  <a16:creationId xmlns:a16="http://schemas.microsoft.com/office/drawing/2014/main" id="{3307F2DB-CA18-4DC4-94C7-305BA0816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071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4" name="Freeform 374">
              <a:extLst>
                <a:ext uri="{FF2B5EF4-FFF2-40B4-BE49-F238E27FC236}">
                  <a16:creationId xmlns:a16="http://schemas.microsoft.com/office/drawing/2014/main" id="{AA030D6D-ECAE-4DFA-A056-A93FF1F7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091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5" name="Freeform 375">
              <a:extLst>
                <a:ext uri="{FF2B5EF4-FFF2-40B4-BE49-F238E27FC236}">
                  <a16:creationId xmlns:a16="http://schemas.microsoft.com/office/drawing/2014/main" id="{2FFDB1B2-2C37-45D1-8972-8FF50C948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110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6" name="Freeform 376">
              <a:extLst>
                <a:ext uri="{FF2B5EF4-FFF2-40B4-BE49-F238E27FC236}">
                  <a16:creationId xmlns:a16="http://schemas.microsoft.com/office/drawing/2014/main" id="{C57CC72D-684A-42F5-B30B-F62660DBF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129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7" name="Freeform 377">
              <a:extLst>
                <a:ext uri="{FF2B5EF4-FFF2-40B4-BE49-F238E27FC236}">
                  <a16:creationId xmlns:a16="http://schemas.microsoft.com/office/drawing/2014/main" id="{CEA92B44-5A18-43EA-8836-6C5FEA828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148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8" name="Freeform 378">
              <a:extLst>
                <a:ext uri="{FF2B5EF4-FFF2-40B4-BE49-F238E27FC236}">
                  <a16:creationId xmlns:a16="http://schemas.microsoft.com/office/drawing/2014/main" id="{7A7D77C0-D4F1-4CB4-BD3C-208EADE21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168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49" name="Freeform 379">
              <a:extLst>
                <a:ext uri="{FF2B5EF4-FFF2-40B4-BE49-F238E27FC236}">
                  <a16:creationId xmlns:a16="http://schemas.microsoft.com/office/drawing/2014/main" id="{68140D0A-74F2-402F-9E61-C6450AC0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187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0" name="Freeform 380">
              <a:extLst>
                <a:ext uri="{FF2B5EF4-FFF2-40B4-BE49-F238E27FC236}">
                  <a16:creationId xmlns:a16="http://schemas.microsoft.com/office/drawing/2014/main" id="{BE1F4DF4-3667-4D5B-BD6A-9427F1F55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206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1" name="Freeform 381">
              <a:extLst>
                <a:ext uri="{FF2B5EF4-FFF2-40B4-BE49-F238E27FC236}">
                  <a16:creationId xmlns:a16="http://schemas.microsoft.com/office/drawing/2014/main" id="{03B1BB23-A252-44C4-ADF1-896EBA962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225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2" name="Freeform 382">
              <a:extLst>
                <a:ext uri="{FF2B5EF4-FFF2-40B4-BE49-F238E27FC236}">
                  <a16:creationId xmlns:a16="http://schemas.microsoft.com/office/drawing/2014/main" id="{B29FCE15-18B3-48E3-8ED0-772AA99C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245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3" name="Freeform 383">
              <a:extLst>
                <a:ext uri="{FF2B5EF4-FFF2-40B4-BE49-F238E27FC236}">
                  <a16:creationId xmlns:a16="http://schemas.microsoft.com/office/drawing/2014/main" id="{2303F0BC-818E-4C03-A203-2D943F2B6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264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4" name="Freeform 384">
              <a:extLst>
                <a:ext uri="{FF2B5EF4-FFF2-40B4-BE49-F238E27FC236}">
                  <a16:creationId xmlns:a16="http://schemas.microsoft.com/office/drawing/2014/main" id="{1C8D1D38-3C91-47F3-87B6-4829DE19D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283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5" name="Freeform 385">
              <a:extLst>
                <a:ext uri="{FF2B5EF4-FFF2-40B4-BE49-F238E27FC236}">
                  <a16:creationId xmlns:a16="http://schemas.microsoft.com/office/drawing/2014/main" id="{38719F52-07EA-40C1-9133-29EAD627C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302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6" name="Freeform 386">
              <a:extLst>
                <a:ext uri="{FF2B5EF4-FFF2-40B4-BE49-F238E27FC236}">
                  <a16:creationId xmlns:a16="http://schemas.microsoft.com/office/drawing/2014/main" id="{9D9F0DA2-BBE0-4D40-A2F5-69F438D7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322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7" name="Freeform 387">
              <a:extLst>
                <a:ext uri="{FF2B5EF4-FFF2-40B4-BE49-F238E27FC236}">
                  <a16:creationId xmlns:a16="http://schemas.microsoft.com/office/drawing/2014/main" id="{82AF84D3-0F2A-4222-AD73-8D086428C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341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8" name="Freeform 388">
              <a:extLst>
                <a:ext uri="{FF2B5EF4-FFF2-40B4-BE49-F238E27FC236}">
                  <a16:creationId xmlns:a16="http://schemas.microsoft.com/office/drawing/2014/main" id="{FFE016A6-D032-4A65-8A53-E6C2A19BE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360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59" name="Freeform 389">
              <a:extLst>
                <a:ext uri="{FF2B5EF4-FFF2-40B4-BE49-F238E27FC236}">
                  <a16:creationId xmlns:a16="http://schemas.microsoft.com/office/drawing/2014/main" id="{37D40EA1-D945-44EA-B191-3A72FE16F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379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9 h 10"/>
                <a:gd name="T24" fmla="*/ 4 w 8"/>
                <a:gd name="T25" fmla="*/ 10 h 10"/>
                <a:gd name="T26" fmla="*/ 5 w 8"/>
                <a:gd name="T27" fmla="*/ 9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9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0" name="Freeform 390">
              <a:extLst>
                <a:ext uri="{FF2B5EF4-FFF2-40B4-BE49-F238E27FC236}">
                  <a16:creationId xmlns:a16="http://schemas.microsoft.com/office/drawing/2014/main" id="{23B21D5B-6F95-44BC-B899-FCBAAD032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399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1" name="Freeform 391">
              <a:extLst>
                <a:ext uri="{FF2B5EF4-FFF2-40B4-BE49-F238E27FC236}">
                  <a16:creationId xmlns:a16="http://schemas.microsoft.com/office/drawing/2014/main" id="{7589CEDA-38ED-453E-85DD-8AD5ED1EB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418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2" name="Freeform 392">
              <a:extLst>
                <a:ext uri="{FF2B5EF4-FFF2-40B4-BE49-F238E27FC236}">
                  <a16:creationId xmlns:a16="http://schemas.microsoft.com/office/drawing/2014/main" id="{FF82B04C-6A2C-4560-B6C5-08B27592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437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3" name="Freeform 393">
              <a:extLst>
                <a:ext uri="{FF2B5EF4-FFF2-40B4-BE49-F238E27FC236}">
                  <a16:creationId xmlns:a16="http://schemas.microsoft.com/office/drawing/2014/main" id="{0CA7F91F-7129-4147-AAA8-DAAD53A59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457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4" name="Freeform 394">
              <a:extLst>
                <a:ext uri="{FF2B5EF4-FFF2-40B4-BE49-F238E27FC236}">
                  <a16:creationId xmlns:a16="http://schemas.microsoft.com/office/drawing/2014/main" id="{F845BC4A-38A7-4294-8CAE-459321C18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476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5" name="Freeform 395">
              <a:extLst>
                <a:ext uri="{FF2B5EF4-FFF2-40B4-BE49-F238E27FC236}">
                  <a16:creationId xmlns:a16="http://schemas.microsoft.com/office/drawing/2014/main" id="{61B3E628-D054-47E5-BB4E-21F125CA8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495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6" name="Freeform 396">
              <a:extLst>
                <a:ext uri="{FF2B5EF4-FFF2-40B4-BE49-F238E27FC236}">
                  <a16:creationId xmlns:a16="http://schemas.microsoft.com/office/drawing/2014/main" id="{80A0C146-5217-4899-AEBF-1DC3E7D12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514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7" name="Freeform 397">
              <a:extLst>
                <a:ext uri="{FF2B5EF4-FFF2-40B4-BE49-F238E27FC236}">
                  <a16:creationId xmlns:a16="http://schemas.microsoft.com/office/drawing/2014/main" id="{11C30703-679C-426B-80E8-8E07E3456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534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8" name="Freeform 398">
              <a:extLst>
                <a:ext uri="{FF2B5EF4-FFF2-40B4-BE49-F238E27FC236}">
                  <a16:creationId xmlns:a16="http://schemas.microsoft.com/office/drawing/2014/main" id="{DA73E6E4-1ED4-475E-8AB2-A7498D558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553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69" name="Freeform 399">
              <a:extLst>
                <a:ext uri="{FF2B5EF4-FFF2-40B4-BE49-F238E27FC236}">
                  <a16:creationId xmlns:a16="http://schemas.microsoft.com/office/drawing/2014/main" id="{606BCCAE-BB57-472B-9F54-3B1F9E35E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572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0" name="Freeform 400">
              <a:extLst>
                <a:ext uri="{FF2B5EF4-FFF2-40B4-BE49-F238E27FC236}">
                  <a16:creationId xmlns:a16="http://schemas.microsoft.com/office/drawing/2014/main" id="{AE93D801-00F2-4E7F-B1A0-3F92C0FAC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591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1" name="Freeform 401">
              <a:extLst>
                <a:ext uri="{FF2B5EF4-FFF2-40B4-BE49-F238E27FC236}">
                  <a16:creationId xmlns:a16="http://schemas.microsoft.com/office/drawing/2014/main" id="{6BFB4E42-D614-49BF-9D0F-1ABFF80B3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611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2" name="Freeform 402">
              <a:extLst>
                <a:ext uri="{FF2B5EF4-FFF2-40B4-BE49-F238E27FC236}">
                  <a16:creationId xmlns:a16="http://schemas.microsoft.com/office/drawing/2014/main" id="{8CD94D0A-24C6-417F-A8DC-85C9D074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630"/>
              <a:ext cx="8" cy="9"/>
            </a:xfrm>
            <a:custGeom>
              <a:avLst/>
              <a:gdLst>
                <a:gd name="T0" fmla="*/ 8 w 8"/>
                <a:gd name="T1" fmla="*/ 5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5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3" name="Freeform 403">
              <a:extLst>
                <a:ext uri="{FF2B5EF4-FFF2-40B4-BE49-F238E27FC236}">
                  <a16:creationId xmlns:a16="http://schemas.microsoft.com/office/drawing/2014/main" id="{46208C32-EB69-45A2-B705-2262307A9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649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4" name="Freeform 404">
              <a:extLst>
                <a:ext uri="{FF2B5EF4-FFF2-40B4-BE49-F238E27FC236}">
                  <a16:creationId xmlns:a16="http://schemas.microsoft.com/office/drawing/2014/main" id="{CEADF115-BBFE-453B-A7FF-0A2FE6BDE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668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5" name="Freeform 405">
              <a:extLst>
                <a:ext uri="{FF2B5EF4-FFF2-40B4-BE49-F238E27FC236}">
                  <a16:creationId xmlns:a16="http://schemas.microsoft.com/office/drawing/2014/main" id="{4459DAB5-F0D2-44C7-8A23-07970ED6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688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6" name="Freeform 406">
              <a:extLst>
                <a:ext uri="{FF2B5EF4-FFF2-40B4-BE49-F238E27FC236}">
                  <a16:creationId xmlns:a16="http://schemas.microsoft.com/office/drawing/2014/main" id="{265E4281-47EA-4E36-8A58-22E44B120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07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7" name="Freeform 407">
              <a:extLst>
                <a:ext uri="{FF2B5EF4-FFF2-40B4-BE49-F238E27FC236}">
                  <a16:creationId xmlns:a16="http://schemas.microsoft.com/office/drawing/2014/main" id="{C8BBE580-F3FB-452B-A4D3-91757D148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26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8" name="Freeform 408">
              <a:extLst>
                <a:ext uri="{FF2B5EF4-FFF2-40B4-BE49-F238E27FC236}">
                  <a16:creationId xmlns:a16="http://schemas.microsoft.com/office/drawing/2014/main" id="{86EC8DBA-940E-4C05-B508-E6CC46712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45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4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4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79" name="Freeform 409">
              <a:extLst>
                <a:ext uri="{FF2B5EF4-FFF2-40B4-BE49-F238E27FC236}">
                  <a16:creationId xmlns:a16="http://schemas.microsoft.com/office/drawing/2014/main" id="{54EE92FE-4B79-48F1-B27D-88C9EE10F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65"/>
              <a:ext cx="8" cy="9"/>
            </a:xfrm>
            <a:custGeom>
              <a:avLst/>
              <a:gdLst>
                <a:gd name="T0" fmla="*/ 8 w 8"/>
                <a:gd name="T1" fmla="*/ 4 h 9"/>
                <a:gd name="T2" fmla="*/ 8 w 8"/>
                <a:gd name="T3" fmla="*/ 3 h 9"/>
                <a:gd name="T4" fmla="*/ 8 w 8"/>
                <a:gd name="T5" fmla="*/ 1 h 9"/>
                <a:gd name="T6" fmla="*/ 6 w 8"/>
                <a:gd name="T7" fmla="*/ 0 h 9"/>
                <a:gd name="T8" fmla="*/ 5 w 8"/>
                <a:gd name="T9" fmla="*/ 0 h 9"/>
                <a:gd name="T10" fmla="*/ 4 w 8"/>
                <a:gd name="T11" fmla="*/ 0 h 9"/>
                <a:gd name="T12" fmla="*/ 2 w 8"/>
                <a:gd name="T13" fmla="*/ 0 h 9"/>
                <a:gd name="T14" fmla="*/ 1 w 8"/>
                <a:gd name="T15" fmla="*/ 1 h 9"/>
                <a:gd name="T16" fmla="*/ 0 w 8"/>
                <a:gd name="T17" fmla="*/ 3 h 9"/>
                <a:gd name="T18" fmla="*/ 0 w 8"/>
                <a:gd name="T19" fmla="*/ 4 h 9"/>
                <a:gd name="T20" fmla="*/ 1 w 8"/>
                <a:gd name="T21" fmla="*/ 6 h 9"/>
                <a:gd name="T22" fmla="*/ 2 w 8"/>
                <a:gd name="T23" fmla="*/ 8 h 9"/>
                <a:gd name="T24" fmla="*/ 4 w 8"/>
                <a:gd name="T25" fmla="*/ 9 h 9"/>
                <a:gd name="T26" fmla="*/ 5 w 8"/>
                <a:gd name="T27" fmla="*/ 8 h 9"/>
                <a:gd name="T28" fmla="*/ 6 w 8"/>
                <a:gd name="T29" fmla="*/ 6 h 9"/>
                <a:gd name="T30" fmla="*/ 8 w 8"/>
                <a:gd name="T31" fmla="*/ 6 h 9"/>
                <a:gd name="T32" fmla="*/ 8 w 8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lnTo>
                    <a:pt x="8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80" name="Freeform 410">
              <a:extLst>
                <a:ext uri="{FF2B5EF4-FFF2-40B4-BE49-F238E27FC236}">
                  <a16:creationId xmlns:a16="http://schemas.microsoft.com/office/drawing/2014/main" id="{08A9D70F-6DE8-46D3-90D1-4C6A7ECE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784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6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6 h 10"/>
                <a:gd name="T30" fmla="*/ 8 w 8"/>
                <a:gd name="T31" fmla="*/ 6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81" name="Freeform 411">
              <a:extLst>
                <a:ext uri="{FF2B5EF4-FFF2-40B4-BE49-F238E27FC236}">
                  <a16:creationId xmlns:a16="http://schemas.microsoft.com/office/drawing/2014/main" id="{289D1D51-B369-4F0F-94FA-975058064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" y="2803"/>
              <a:ext cx="8" cy="10"/>
            </a:xfrm>
            <a:custGeom>
              <a:avLst/>
              <a:gdLst>
                <a:gd name="T0" fmla="*/ 8 w 8"/>
                <a:gd name="T1" fmla="*/ 5 h 10"/>
                <a:gd name="T2" fmla="*/ 8 w 8"/>
                <a:gd name="T3" fmla="*/ 3 h 10"/>
                <a:gd name="T4" fmla="*/ 8 w 8"/>
                <a:gd name="T5" fmla="*/ 2 h 10"/>
                <a:gd name="T6" fmla="*/ 6 w 8"/>
                <a:gd name="T7" fmla="*/ 0 h 10"/>
                <a:gd name="T8" fmla="*/ 5 w 8"/>
                <a:gd name="T9" fmla="*/ 0 h 10"/>
                <a:gd name="T10" fmla="*/ 4 w 8"/>
                <a:gd name="T11" fmla="*/ 0 h 10"/>
                <a:gd name="T12" fmla="*/ 2 w 8"/>
                <a:gd name="T13" fmla="*/ 0 h 10"/>
                <a:gd name="T14" fmla="*/ 1 w 8"/>
                <a:gd name="T15" fmla="*/ 2 h 10"/>
                <a:gd name="T16" fmla="*/ 0 w 8"/>
                <a:gd name="T17" fmla="*/ 3 h 10"/>
                <a:gd name="T18" fmla="*/ 0 w 8"/>
                <a:gd name="T19" fmla="*/ 5 h 10"/>
                <a:gd name="T20" fmla="*/ 1 w 8"/>
                <a:gd name="T21" fmla="*/ 7 h 10"/>
                <a:gd name="T22" fmla="*/ 2 w 8"/>
                <a:gd name="T23" fmla="*/ 8 h 10"/>
                <a:gd name="T24" fmla="*/ 4 w 8"/>
                <a:gd name="T25" fmla="*/ 10 h 10"/>
                <a:gd name="T26" fmla="*/ 5 w 8"/>
                <a:gd name="T27" fmla="*/ 8 h 10"/>
                <a:gd name="T28" fmla="*/ 6 w 8"/>
                <a:gd name="T29" fmla="*/ 7 h 10"/>
                <a:gd name="T30" fmla="*/ 8 w 8"/>
                <a:gd name="T31" fmla="*/ 7 h 10"/>
                <a:gd name="T32" fmla="*/ 8 w 8"/>
                <a:gd name="T3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10">
                  <a:moveTo>
                    <a:pt x="8" y="5"/>
                  </a:moveTo>
                  <a:lnTo>
                    <a:pt x="8" y="3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8"/>
                  </a:lnTo>
                  <a:lnTo>
                    <a:pt x="4" y="10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7"/>
                  </a:lnTo>
                  <a:lnTo>
                    <a:pt x="8" y="5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27382" name="Freeform 412">
              <a:extLst>
                <a:ext uri="{FF2B5EF4-FFF2-40B4-BE49-F238E27FC236}">
                  <a16:creationId xmlns:a16="http://schemas.microsoft.com/office/drawing/2014/main" id="{8E858A87-5D6C-4EB5-8C08-288C8A0B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" y="2818"/>
              <a:ext cx="56" cy="67"/>
            </a:xfrm>
            <a:custGeom>
              <a:avLst/>
              <a:gdLst>
                <a:gd name="T0" fmla="*/ 0 w 56"/>
                <a:gd name="T1" fmla="*/ 0 h 67"/>
                <a:gd name="T2" fmla="*/ 29 w 56"/>
                <a:gd name="T3" fmla="*/ 67 h 67"/>
                <a:gd name="T4" fmla="*/ 56 w 56"/>
                <a:gd name="T5" fmla="*/ 0 h 67"/>
                <a:gd name="T6" fmla="*/ 0 w 56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67">
                  <a:moveTo>
                    <a:pt x="0" y="0"/>
                  </a:moveTo>
                  <a:lnTo>
                    <a:pt x="29" y="67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33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127383" name="Rectangle 413">
            <a:extLst>
              <a:ext uri="{FF2B5EF4-FFF2-40B4-BE49-F238E27FC236}">
                <a16:creationId xmlns:a16="http://schemas.microsoft.com/office/drawing/2014/main" id="{62EBD4DD-7B46-41B3-BC2B-AD12D96EDB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304800"/>
            <a:ext cx="7772400" cy="990600"/>
          </a:xfrm>
        </p:spPr>
        <p:txBody>
          <a:bodyPr/>
          <a:lstStyle/>
          <a:p>
            <a:pPr eaLnBrk="1" hangingPunct="1"/>
            <a:r>
              <a:rPr lang="zh-CN" altLang="en-US" sz="3200"/>
              <a:t>前后台系统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374E12C-9D2B-4B38-BD19-2076D1FF7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7"/>
    </mc:Choice>
    <mc:Fallback>
      <p:transition spd="slow" advTm="9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2" x="8143875" y="5391150"/>
          <p14:tracePt t="2039" x="7562850" y="5295900"/>
          <p14:tracePt t="2051" x="6977063" y="5181600"/>
          <p14:tracePt t="2068" x="5829300" y="4948238"/>
          <p14:tracePt t="2085" x="4967288" y="4767263"/>
          <p14:tracePt t="2088" x="4705350" y="4672013"/>
          <p14:tracePt t="2101" x="4586288" y="4600575"/>
          <p14:tracePt t="2118" x="4605338" y="4557713"/>
          <p14:tracePt t="2134" x="4752975" y="4486275"/>
          <p14:tracePt t="2151" x="5043488" y="4429125"/>
          <p14:tracePt t="2168" x="5748338" y="4410075"/>
          <p14:tracePt t="2185" x="6472238" y="4410075"/>
          <p14:tracePt t="2201" x="7196138" y="4410075"/>
          <p14:tracePt t="2218" x="7720013" y="4419600"/>
          <p14:tracePt t="2235" x="8001000" y="4481513"/>
          <p14:tracePt t="2251" x="8072438" y="4505325"/>
          <p14:tracePt t="2268" x="8077200" y="4505325"/>
          <p14:tracePt t="2327" x="8077200" y="4510088"/>
          <p14:tracePt t="2350" x="8077200" y="4514850"/>
          <p14:tracePt t="2358" x="8072438" y="4529138"/>
          <p14:tracePt t="2368" x="8048625" y="4529138"/>
          <p14:tracePt t="2385" x="8039100" y="4533900"/>
          <p14:tracePt t="2401" x="8029575" y="4538663"/>
          <p14:tracePt t="2418" x="8020050" y="4538663"/>
          <p14:tracePt t="2435" x="8010525" y="4538663"/>
          <p14:tracePt t="9105" x="7977188" y="4529138"/>
          <p14:tracePt t="9110" x="7896225" y="4486275"/>
          <p14:tracePt t="9121" x="7805738" y="4457700"/>
          <p14:tracePt t="9134" x="7472363" y="4362450"/>
          <p14:tracePt t="9151" x="7119938" y="4286250"/>
          <p14:tracePt t="9168" x="6781800" y="4233863"/>
          <p14:tracePt t="9184" x="6410325" y="4224338"/>
          <p14:tracePt t="9201" x="6096000" y="4224338"/>
          <p14:tracePt t="9218" x="5819775" y="4224338"/>
          <p14:tracePt t="9234" x="5614988" y="4229100"/>
          <p14:tracePt t="9250" x="5486400" y="4248150"/>
          <p14:tracePt t="9267" x="5381625" y="4248150"/>
          <p14:tracePt t="9284" x="5305425" y="4248150"/>
          <p14:tracePt t="9285" x="5286375" y="4248150"/>
          <p14:tracePt t="9301" x="5248275" y="4248150"/>
          <p14:tracePt t="9317" x="5114925" y="4233863"/>
          <p14:tracePt t="9334" x="4967288" y="4176713"/>
          <p14:tracePt t="9350" x="4781550" y="4124325"/>
          <p14:tracePt t="9367" x="4610100" y="4062413"/>
          <p14:tracePt t="9384" x="4443413" y="4033838"/>
          <p14:tracePt t="9401" x="4314825" y="4033838"/>
          <p14:tracePt t="9417" x="4195763" y="4038600"/>
          <p14:tracePt t="9434" x="4143375" y="4052888"/>
          <p14:tracePt t="9451" x="4138613" y="4052888"/>
          <p14:tracePt t="9470" x="4133850" y="4052888"/>
          <p14:tracePt t="9484" x="4129088" y="4052888"/>
          <p14:tracePt t="9500" x="4090988" y="4052888"/>
          <p14:tracePt t="9503" x="4076700" y="4052888"/>
          <p14:tracePt t="9518" x="4019550" y="4052888"/>
          <p14:tracePt t="9534" x="3914775" y="4029075"/>
          <p14:tracePt t="9551" x="3752850" y="3981450"/>
          <p14:tracePt t="9567" x="3648075" y="3952875"/>
          <p14:tracePt t="9584" x="3590925" y="3929063"/>
          <p14:tracePt t="9601" x="3557588" y="3910013"/>
          <p14:tracePt t="9617" x="3543300" y="3881438"/>
          <p14:tracePt t="9634" x="3524250" y="3838575"/>
          <p14:tracePt t="9651" x="3505200" y="3824288"/>
          <p14:tracePt t="9654" x="3495675" y="3810000"/>
          <p14:tracePt t="9667" x="3476625" y="3805238"/>
          <p14:tracePt t="9684" x="3433763" y="3790950"/>
          <p14:tracePt t="9686" x="3424238" y="3790950"/>
          <p14:tracePt t="9700" x="3409950" y="3781425"/>
          <p14:tracePt t="9717" x="3328988" y="3752850"/>
          <p14:tracePt t="9734" x="3257550" y="3733800"/>
          <p14:tracePt t="9750" x="3214688" y="3724275"/>
          <p14:tracePt t="9767" x="3181350" y="3705225"/>
          <p14:tracePt t="9784" x="3148013" y="3695700"/>
          <p14:tracePt t="9800" x="3105150" y="3686175"/>
          <p14:tracePt t="9817" x="3086100" y="3633788"/>
          <p14:tracePt t="9834" x="3067050" y="3624263"/>
          <p14:tracePt t="9851" x="3062288" y="3609975"/>
          <p14:tracePt t="9867" x="3057525" y="3609975"/>
          <p14:tracePt t="9886" x="3048000" y="3605213"/>
          <p14:tracePt t="9901" x="3043238" y="3595688"/>
          <p14:tracePt t="9917" x="3014663" y="3524250"/>
          <p14:tracePt t="9934" x="3014663" y="3514725"/>
          <p14:tracePt t="9966" x="3014663" y="3500438"/>
          <p14:tracePt t="9973" x="3019425" y="3500438"/>
          <p14:tracePt t="9984" x="3024188" y="3490913"/>
          <p14:tracePt t="10000" x="3038475" y="3486150"/>
          <p14:tracePt t="10085" x="3048000" y="3486150"/>
          <p14:tracePt t="10095" x="3052763" y="3481388"/>
          <p14:tracePt t="10141" x="3057525" y="3481388"/>
          <p14:tracePt t="10151" x="3062288" y="3481388"/>
          <p14:tracePt t="10158" x="3071813" y="3481388"/>
          <p14:tracePt t="10168" x="3076575" y="3481388"/>
          <p14:tracePt t="10184" x="3086100" y="3481388"/>
          <p14:tracePt t="10221" x="3105150" y="3481388"/>
          <p14:tracePt t="10234" x="3109913" y="3481388"/>
          <p14:tracePt t="10251" x="3133725" y="3481388"/>
          <p14:tracePt t="10267" x="3176588" y="3467100"/>
          <p14:tracePt t="10285" x="3209925" y="3452813"/>
          <p14:tracePt t="10327" x="3219450" y="3452813"/>
          <p14:tracePt t="10334" x="3224213" y="3452813"/>
          <p14:tracePt t="10350" x="3238500" y="3452813"/>
          <p14:tracePt t="10367" x="3262313" y="3448050"/>
          <p14:tracePt t="10430" x="3267075" y="3448050"/>
          <p14:tracePt t="10438" x="3286125" y="3448050"/>
          <p14:tracePt t="10450" x="3305175" y="3448050"/>
          <p14:tracePt t="10467" x="3328988" y="3448050"/>
          <p14:tracePt t="10484" x="3357563" y="3448050"/>
          <p14:tracePt t="10500" x="3362325" y="3448050"/>
          <p14:tracePt t="10557" x="3367088" y="3452813"/>
          <p14:tracePt t="10565" x="3386138" y="3452813"/>
          <p14:tracePt t="10573" x="3390900" y="3452813"/>
          <p14:tracePt t="10661" x="3395663" y="3452813"/>
          <p14:tracePt t="10670" x="3400425" y="3457575"/>
          <p14:tracePt t="10677" x="3405188" y="3457575"/>
          <p14:tracePt t="10749" x="3409950" y="3462338"/>
          <p14:tracePt t="10757" x="3424238" y="3471863"/>
          <p14:tracePt t="10767" x="3429000" y="3471863"/>
          <p14:tracePt t="10784" x="3500438" y="3500438"/>
          <p14:tracePt t="10800" x="3552825" y="3529013"/>
          <p14:tracePt t="10817" x="3571875" y="3538538"/>
          <p14:tracePt t="10850" x="3581400" y="3538538"/>
          <p14:tracePt t="10867" x="3581400" y="3543300"/>
          <p14:tracePt t="10918" x="3581400" y="3538538"/>
          <p14:tracePt t="10925" x="3567113" y="3524250"/>
          <p14:tracePt t="10933" x="3552825" y="3505200"/>
          <p14:tracePt t="10950" x="3514725" y="3448050"/>
          <p14:tracePt t="10967" x="3471863" y="3400425"/>
          <p14:tracePt t="10983" x="3457575" y="3333750"/>
          <p14:tracePt t="11000" x="3448050" y="3228975"/>
          <p14:tracePt t="11017" x="3433763" y="3157538"/>
          <p14:tracePt t="11033" x="3433763" y="3109913"/>
          <p14:tracePt t="11050" x="3433763" y="3067050"/>
          <p14:tracePt t="11067" x="3433763" y="3009900"/>
          <p14:tracePt t="11084" x="3443288" y="2938463"/>
          <p14:tracePt t="11100" x="3448050" y="2871788"/>
          <p14:tracePt t="11103" x="3448050" y="2852738"/>
          <p14:tracePt t="11117" x="3457575" y="2824163"/>
          <p14:tracePt t="11133" x="3457575" y="2814638"/>
          <p14:tracePt t="11150" x="3467100" y="2805113"/>
          <p14:tracePt t="11167" x="3471863" y="2790825"/>
          <p14:tracePt t="11184" x="3476625" y="2776538"/>
          <p14:tracePt t="11200" x="3486150" y="2738438"/>
          <p14:tracePt t="11217" x="3490913" y="2724150"/>
          <p14:tracePt t="11233" x="3495675" y="2695575"/>
          <p14:tracePt t="11250" x="3509963" y="2690813"/>
          <p14:tracePt t="11283" x="3514725" y="2676525"/>
          <p14:tracePt t="11300" x="3514725" y="2662238"/>
          <p14:tracePt t="11302" x="3519488" y="2647950"/>
          <p14:tracePt t="11333" x="3519488" y="2643188"/>
          <p14:tracePt t="11341" x="3524250" y="2638425"/>
          <p14:tracePt t="11350" x="3529013" y="2633663"/>
          <p14:tracePt t="11367" x="3529013" y="2614613"/>
          <p14:tracePt t="11383" x="3543300" y="2590800"/>
          <p14:tracePt t="11400" x="3543300" y="2576513"/>
          <p14:tracePt t="11433" x="3557588" y="2566988"/>
          <p14:tracePt t="11494" x="3557588" y="2552700"/>
          <p14:tracePt t="11510" x="3557588" y="2547938"/>
          <p14:tracePt t="11526" x="3557588" y="2543175"/>
          <p14:tracePt t="11533" x="3557588" y="2538413"/>
          <p14:tracePt t="11541" x="3557588" y="2533650"/>
          <p14:tracePt t="11550" x="3557588" y="2528888"/>
          <p14:tracePt t="11567" x="3557588" y="2509838"/>
          <p14:tracePt t="11584" x="3548063" y="2500313"/>
          <p14:tracePt t="11600" x="3543300" y="2481263"/>
          <p14:tracePt t="11617" x="3538538" y="2466975"/>
          <p14:tracePt t="11661" x="3538538" y="2457450"/>
          <p14:tracePt t="11670" x="3533775" y="2452688"/>
          <p14:tracePt t="11685" x="3529013" y="2447925"/>
          <p14:tracePt t="11718" x="3519488" y="2447925"/>
          <p14:tracePt t="11725" x="3514725" y="2433638"/>
          <p14:tracePt t="11750" x="3500438" y="2428875"/>
          <p14:tracePt t="11758" x="3495675" y="2424113"/>
          <p14:tracePt t="11767" x="3490913" y="2424113"/>
          <p14:tracePt t="11893" x="3481388" y="2424113"/>
          <p14:tracePt t="11918" x="3481388" y="2438400"/>
          <p14:tracePt t="11925" x="3476625" y="2443163"/>
          <p14:tracePt t="11941" x="3476625" y="2452688"/>
          <p14:tracePt t="11950" x="3476625" y="2481263"/>
          <p14:tracePt t="11967" x="3476625" y="2495550"/>
          <p14:tracePt t="11983" x="3476625" y="2509838"/>
          <p14:tracePt t="12000" x="3462338" y="2533650"/>
          <p14:tracePt t="12017" x="3462338" y="2557463"/>
          <p14:tracePt t="12033" x="3462338" y="2571750"/>
          <p14:tracePt t="12050" x="3462338" y="2586038"/>
          <p14:tracePt t="12067" x="3462338" y="2595563"/>
          <p14:tracePt t="12083" x="3462338" y="2614613"/>
          <p14:tracePt t="12100" x="3462338" y="2619375"/>
          <p14:tracePt t="12117" x="3462338" y="2647950"/>
          <p14:tracePt t="12133" x="3462338" y="2671763"/>
          <p14:tracePt t="12150" x="3462338" y="2681288"/>
          <p14:tracePt t="12167" x="3462338" y="2686050"/>
          <p14:tracePt t="12205" x="3462338" y="2690813"/>
          <p14:tracePt t="12221" x="3462338" y="2700338"/>
          <p14:tracePt t="12229" x="3462338" y="2709863"/>
          <p14:tracePt t="12237" x="3462338" y="2714625"/>
          <p14:tracePt t="12250" x="3462338" y="2719388"/>
          <p14:tracePt t="12268" x="3457575" y="2733675"/>
          <p14:tracePt t="12283" x="3448050" y="2743200"/>
          <p14:tracePt t="12300" x="3448050" y="2757488"/>
          <p14:tracePt t="12813" x="3448050" y="2767013"/>
          <p14:tracePt t="12822" x="3448050" y="2771775"/>
          <p14:tracePt t="12833" x="3452813" y="2771775"/>
          <p14:tracePt t="12850" x="3471863" y="2800350"/>
          <p14:tracePt t="12867" x="3481388" y="2819400"/>
          <p14:tracePt t="12883" x="3490913" y="2852738"/>
          <p14:tracePt t="12900" x="3490913" y="2862263"/>
          <p14:tracePt t="12901" x="3490913" y="2867025"/>
          <p14:tracePt t="12917" x="3490913" y="2905125"/>
          <p14:tracePt t="12933" x="3490913" y="2919413"/>
          <p14:tracePt t="12950" x="3490913" y="2957513"/>
          <p14:tracePt t="12967" x="3486150" y="2981325"/>
          <p14:tracePt t="12983" x="3471863" y="3014663"/>
          <p14:tracePt t="13000" x="3471863" y="3033713"/>
          <p14:tracePt t="13017" x="3467100" y="3043238"/>
          <p14:tracePt t="13033" x="3467100" y="3048000"/>
          <p14:tracePt t="13093" x="3462338" y="3052763"/>
          <p14:tracePt t="13102" x="3457575" y="3057525"/>
          <p14:tracePt t="13109" x="3457575" y="3071813"/>
          <p14:tracePt t="13118" x="3457575" y="3100388"/>
          <p14:tracePt t="13133" x="3448050" y="3148013"/>
          <p14:tracePt t="13150" x="3433763" y="3190875"/>
          <p14:tracePt t="13167" x="3433763" y="3214688"/>
          <p14:tracePt t="13183" x="3433763" y="3224213"/>
          <p14:tracePt t="13217" x="3433763" y="3233738"/>
          <p14:tracePt t="13233" x="3433763" y="3257550"/>
          <p14:tracePt t="13250" x="3433763" y="3290888"/>
          <p14:tracePt t="13267" x="3433763" y="3390900"/>
          <p14:tracePt t="13270" x="3424238" y="3467100"/>
          <p14:tracePt t="13283" x="3405188" y="3533775"/>
          <p14:tracePt t="13300" x="3376613" y="3643313"/>
          <p14:tracePt t="13302" x="3371850" y="3681413"/>
          <p14:tracePt t="13317" x="3371850" y="3724275"/>
          <p14:tracePt t="13333" x="3371850" y="3748088"/>
          <p14:tracePt t="13350" x="3371850" y="3805238"/>
          <p14:tracePt t="13367" x="3371850" y="3881438"/>
          <p14:tracePt t="13383" x="3371850" y="3971925"/>
          <p14:tracePt t="13400" x="3371850" y="4033838"/>
          <p14:tracePt t="13417" x="3371850" y="4071938"/>
          <p14:tracePt t="13433" x="3371850" y="4105275"/>
          <p14:tracePt t="13450" x="3371850" y="4167188"/>
          <p14:tracePt t="13467" x="3405188" y="4257675"/>
          <p14:tracePt t="13483" x="3424238" y="4319588"/>
          <p14:tracePt t="13500" x="3429000" y="4381500"/>
          <p14:tracePt t="13502" x="3438525" y="4410075"/>
          <p14:tracePt t="13517" x="3448050" y="4457700"/>
          <p14:tracePt t="13533" x="3452813" y="4514850"/>
          <p14:tracePt t="13550" x="3452813" y="4567238"/>
          <p14:tracePt t="13567" x="3452813" y="4614863"/>
          <p14:tracePt t="13583" x="3452813" y="4662488"/>
          <p14:tracePt t="13600" x="3452813" y="4705350"/>
          <p14:tracePt t="13617" x="3452813" y="4743450"/>
          <p14:tracePt t="13633" x="3476625" y="4791075"/>
          <p14:tracePt t="13650" x="3490913" y="4838700"/>
          <p14:tracePt t="13653" x="3495675" y="4852988"/>
          <p14:tracePt t="13667" x="3495675" y="4872038"/>
          <p14:tracePt t="13683" x="3505200" y="4943475"/>
          <p14:tracePt t="13700" x="3505200" y="5048250"/>
          <p14:tracePt t="13717" x="3505200" y="5162550"/>
          <p14:tracePt t="13733" x="3505200" y="5195888"/>
          <p14:tracePt t="13750" x="3505200" y="5214938"/>
          <p14:tracePt t="13767" x="3505200" y="5238750"/>
          <p14:tracePt t="13783" x="3495675" y="5267325"/>
          <p14:tracePt t="13800" x="3490913" y="5334000"/>
          <p14:tracePt t="13817" x="3481388" y="5405438"/>
          <p14:tracePt t="13833" x="3467100" y="5438775"/>
          <p14:tracePt t="13850" x="3462338" y="5457825"/>
          <p14:tracePt t="13867" x="3462338" y="5467350"/>
          <p14:tracePt t="13869" x="3462338" y="5472113"/>
          <p14:tracePt t="13883" x="3462338" y="5476875"/>
          <p14:tracePt t="13900" x="3457575" y="5476875"/>
          <p14:tracePt t="13934" x="3448050" y="5505450"/>
          <p14:tracePt t="13941" x="3443288" y="5505450"/>
          <p14:tracePt t="13950" x="3438525" y="5514975"/>
          <p14:tracePt t="13967" x="3419475" y="5524500"/>
          <p14:tracePt t="13983" x="3395663" y="5557838"/>
          <p14:tracePt t="14000" x="3357563" y="5572125"/>
          <p14:tracePt t="14017" x="3352800" y="5576888"/>
          <p14:tracePt t="14033" x="3348038" y="5576888"/>
          <p14:tracePt t="14061" x="3343275" y="5576888"/>
          <p14:tracePt t="14070" x="3338513" y="5576888"/>
          <p14:tracePt t="14083" x="3328988" y="5576888"/>
          <p14:tracePt t="14100" x="3305175" y="5576888"/>
          <p14:tracePt t="14117" x="3286125" y="5586413"/>
          <p14:tracePt t="14150" x="3281363" y="5586413"/>
          <p14:tracePt t="14157" x="3276600" y="5586413"/>
          <p14:tracePt t="14166" x="3271838" y="5586413"/>
          <p14:tracePt t="14206" x="3267075" y="5586413"/>
          <p14:tracePt t="14221" x="3267075" y="5581650"/>
          <p14:tracePt t="14230" x="3267075" y="5576888"/>
          <p14:tracePt t="14253" x="3267075" y="5567363"/>
          <p14:tracePt t="14261" x="3267075" y="5557838"/>
          <p14:tracePt t="14277" x="3267075" y="5548313"/>
          <p14:tracePt t="14293" x="3267075" y="5543550"/>
          <p14:tracePt t="14301" x="3267075" y="5538788"/>
          <p14:tracePt t="14317" x="3267075" y="5519738"/>
          <p14:tracePt t="14333" x="3262313" y="5505450"/>
          <p14:tracePt t="14445" x="3262313" y="5500688"/>
          <p14:tracePt t="14462" x="3267075" y="5500688"/>
          <p14:tracePt t="14469" x="3271838" y="5500688"/>
          <p14:tracePt t="14483" x="3305175" y="5500688"/>
          <p14:tracePt t="14500" x="3352800" y="5500688"/>
          <p14:tracePt t="14517" x="3395663" y="5500688"/>
          <p14:tracePt t="14517" x="3400425" y="5514975"/>
          <p14:tracePt t="14533" x="3400425" y="5519738"/>
          <p14:tracePt t="14605" x="3405188" y="5519738"/>
          <p14:tracePt t="14613" x="3414713" y="5519738"/>
          <p14:tracePt t="14621" x="3424238" y="5529263"/>
          <p14:tracePt t="14633" x="3438525" y="5529263"/>
          <p14:tracePt t="14650" x="3471863" y="5534025"/>
          <p14:tracePt t="14666" x="3500438" y="5534025"/>
          <p14:tracePt t="14683" x="3519488" y="5538788"/>
          <p14:tracePt t="14700" x="3533775" y="5548313"/>
          <p14:tracePt t="14702" x="3538538" y="5553075"/>
          <p14:tracePt t="14716" x="3543300" y="5553075"/>
          <p14:tracePt t="14765" x="3548063" y="5553075"/>
          <p14:tracePt t="14774" x="3552825" y="5553075"/>
          <p14:tracePt t="14783" x="3557588" y="5553075"/>
          <p14:tracePt t="14800" x="3586163" y="5567363"/>
          <p14:tracePt t="14816" x="3624263" y="5567363"/>
          <p14:tracePt t="14833" x="3657600" y="5567363"/>
          <p14:tracePt t="14850" x="3681413" y="5572125"/>
          <p14:tracePt t="14866" x="3700463" y="5572125"/>
          <p14:tracePt t="14883" x="3705225" y="5572125"/>
          <p14:tracePt t="14900" x="3709988" y="5572125"/>
          <p14:tracePt t="14902" x="3714750" y="5572125"/>
          <p14:tracePt t="14916" x="3729038" y="5572125"/>
          <p14:tracePt t="14933" x="3757613" y="5572125"/>
          <p14:tracePt t="14950" x="3776663" y="5572125"/>
          <p14:tracePt t="14966" x="3781425" y="5572125"/>
          <p14:tracePt t="14983" x="3786188" y="5572125"/>
          <p14:tracePt t="15000" x="3800475" y="5572125"/>
          <p14:tracePt t="15016" x="3819525" y="5572125"/>
          <p14:tracePt t="15033" x="3843338" y="5567363"/>
          <p14:tracePt t="15077" x="3848100" y="5557838"/>
          <p14:tracePt t="15093" x="3852863" y="5553075"/>
          <p14:tracePt t="15109" x="3857625" y="5548313"/>
          <p14:tracePt t="15119" x="3857625" y="5543550"/>
          <p14:tracePt t="15141" x="3867150" y="5538788"/>
          <p14:tracePt t="15150" x="3867150" y="5524500"/>
          <p14:tracePt t="15166" x="3871913" y="5500688"/>
          <p14:tracePt t="15183" x="3871913" y="5495925"/>
          <p14:tracePt t="15200" x="3876675" y="5476875"/>
          <p14:tracePt t="15216" x="3881438" y="5448300"/>
          <p14:tracePt t="15233" x="3881438" y="5424488"/>
          <p14:tracePt t="15250" x="3890963" y="5410200"/>
          <p14:tracePt t="15266" x="3890963" y="5400675"/>
          <p14:tracePt t="15284" x="3890963" y="5381625"/>
          <p14:tracePt t="15317" x="3890963" y="5376863"/>
          <p14:tracePt t="15334" x="3890963" y="5372100"/>
          <p14:tracePt t="15350" x="3890963" y="5362575"/>
          <p14:tracePt t="15366" x="3881438" y="5348288"/>
          <p14:tracePt t="15383" x="3871913" y="5334000"/>
          <p14:tracePt t="15400" x="3857625" y="5329238"/>
          <p14:tracePt t="15417" x="3833813" y="5319713"/>
          <p14:tracePt t="15433" x="3814763" y="5300663"/>
          <p14:tracePt t="15450" x="3781425" y="5281613"/>
          <p14:tracePt t="15467" x="3762375" y="5276850"/>
          <p14:tracePt t="15483" x="3733800" y="5276850"/>
          <p14:tracePt t="15512" x="3729038" y="5276850"/>
          <p14:tracePt t="15519" x="3724275" y="5276850"/>
          <p14:tracePt t="15533" x="3709988" y="5276850"/>
          <p14:tracePt t="15550" x="3681413" y="5276850"/>
          <p14:tracePt t="15567" x="3667125" y="5276850"/>
          <p14:tracePt t="15583" x="3652838" y="5276850"/>
          <p14:tracePt t="15600" x="3648075" y="5276850"/>
          <p14:tracePt t="15633" x="3643313" y="5276850"/>
          <p14:tracePt t="15650" x="3633788" y="5276850"/>
          <p14:tracePt t="15667" x="3629025" y="5276850"/>
          <p14:tracePt t="15683" x="3614738" y="5276850"/>
          <p14:tracePt t="15700" x="3609975" y="5276850"/>
          <p14:tracePt t="15717" x="3600450" y="5286375"/>
          <p14:tracePt t="15733" x="3590925" y="5300663"/>
          <p14:tracePt t="15750" x="3576638" y="5310188"/>
          <p14:tracePt t="15766" x="3571875" y="5319713"/>
          <p14:tracePt t="15783" x="3571875" y="5334000"/>
          <p14:tracePt t="15801" x="3567113" y="5343525"/>
          <p14:tracePt t="15816" x="3562350" y="5348288"/>
          <p14:tracePt t="15833" x="3562350" y="5357813"/>
          <p14:tracePt t="15850" x="3557588" y="5362575"/>
          <p14:tracePt t="15866" x="3552825" y="5367338"/>
          <p14:tracePt t="15883" x="3552825" y="5376863"/>
          <p14:tracePt t="15900" x="3552825" y="5386388"/>
          <p14:tracePt t="15902" x="3543300" y="5395913"/>
          <p14:tracePt t="15934" x="3543300" y="5405438"/>
          <p14:tracePt t="15958" x="3538538" y="5414963"/>
          <p14:tracePt t="15981" x="3538538" y="5419725"/>
          <p14:tracePt t="15989" x="3538538" y="5434013"/>
          <p14:tracePt t="16005" x="3538538" y="5438775"/>
          <p14:tracePt t="16021" x="3538538" y="5443538"/>
          <p14:tracePt t="16045" x="3538538" y="5462588"/>
          <p14:tracePt t="16053" x="3538538" y="5467350"/>
          <p14:tracePt t="16066" x="3538538" y="5472113"/>
          <p14:tracePt t="16086" x="3538538" y="5481638"/>
          <p14:tracePt t="16101" x="3552825" y="5481638"/>
          <p14:tracePt t="16116" x="3562350" y="5491163"/>
          <p14:tracePt t="16118" x="3576638" y="5491163"/>
          <p14:tracePt t="16133" x="3595688" y="5495925"/>
          <p14:tracePt t="16150" x="3609975" y="5495925"/>
          <p14:tracePt t="16166" x="3624263" y="5510213"/>
          <p14:tracePt t="16183" x="3648075" y="5510213"/>
          <p14:tracePt t="16200" x="3657600" y="5510213"/>
          <p14:tracePt t="16216" x="3667125" y="5510213"/>
          <p14:tracePt t="16233" x="3671888" y="5510213"/>
          <p14:tracePt t="16250" x="3676650" y="5510213"/>
          <p14:tracePt t="16266" x="3686175" y="5510213"/>
          <p14:tracePt t="16283" x="3690938" y="5510213"/>
          <p14:tracePt t="16300" x="3695700" y="5510213"/>
          <p14:tracePt t="16316" x="3700463" y="5510213"/>
          <p14:tracePt t="16333" x="3705225" y="5510213"/>
          <p14:tracePt t="16350" x="3709988" y="5500688"/>
          <p14:tracePt t="16366" x="3719513" y="5495925"/>
          <p14:tracePt t="16383" x="3729038" y="5491163"/>
          <p14:tracePt t="16400" x="3733800" y="5491163"/>
          <p14:tracePt t="16416" x="3738563" y="5491163"/>
          <p14:tracePt t="16433" x="3748088" y="5481638"/>
          <p14:tracePt t="16450" x="3762375" y="5462588"/>
          <p14:tracePt t="16466" x="3771900" y="5453063"/>
          <p14:tracePt t="16483" x="3781425" y="5448300"/>
          <p14:tracePt t="16500" x="3800475" y="5434013"/>
          <p14:tracePt t="16502" x="3805238" y="5424488"/>
          <p14:tracePt t="16516" x="3810000" y="5414963"/>
          <p14:tracePt t="16533" x="3824288" y="5391150"/>
          <p14:tracePt t="16550" x="3833813" y="5367338"/>
          <p14:tracePt t="16566" x="3838575" y="5348288"/>
          <p14:tracePt t="16583" x="3838575" y="5324475"/>
          <p14:tracePt t="16646" x="3838575" y="5319713"/>
          <p14:tracePt t="16662" x="3829050" y="5314950"/>
          <p14:tracePt t="16678" x="3819525" y="5300663"/>
          <p14:tracePt t="16709" x="3810000" y="5295900"/>
          <p14:tracePt t="16723" x="3795713" y="5286375"/>
          <p14:tracePt t="16733" x="3771900" y="5276850"/>
          <p14:tracePt t="16750" x="3709988" y="5257800"/>
          <p14:tracePt t="16766" x="3667125" y="5248275"/>
          <p14:tracePt t="16784" x="3629025" y="5248275"/>
          <p14:tracePt t="16800" x="3605213" y="5248275"/>
          <p14:tracePt t="16817" x="3600450" y="5248275"/>
          <p14:tracePt t="16863" x="3590925" y="5248275"/>
          <p14:tracePt t="16878" x="3586163" y="5248275"/>
          <p14:tracePt t="16886" x="3581400" y="5248275"/>
          <p14:tracePt t="16900" x="3562350" y="5257800"/>
          <p14:tracePt t="16917" x="3552825" y="5272088"/>
          <p14:tracePt t="16936" x="3529013" y="5286375"/>
          <p14:tracePt t="16951" x="3519488" y="5295900"/>
          <p14:tracePt t="16967" x="3514725" y="5300663"/>
          <p14:tracePt t="16984" x="3505200" y="5310188"/>
          <p14:tracePt t="17000" x="3505200" y="5324475"/>
          <p14:tracePt t="17016" x="3500438" y="5348288"/>
          <p14:tracePt t="17033" x="3495675" y="5357813"/>
          <p14:tracePt t="17050" x="3490913" y="5367338"/>
          <p14:tracePt t="17066" x="3490913" y="5376863"/>
          <p14:tracePt t="17083" x="3490913" y="5391150"/>
          <p14:tracePt t="17100" x="3490913" y="5410200"/>
          <p14:tracePt t="17116" x="3490913" y="5424488"/>
          <p14:tracePt t="17121" x="3490913" y="5429250"/>
          <p14:tracePt t="17133" x="3490913" y="5448300"/>
          <p14:tracePt t="17150" x="3490913" y="5457825"/>
          <p14:tracePt t="17199" x="3505200" y="5462588"/>
          <p14:tracePt t="17216" x="3505200" y="5467350"/>
          <p14:tracePt t="17223" x="3509963" y="5467350"/>
          <p14:tracePt t="17233" x="3514725" y="5467350"/>
          <p14:tracePt t="17250" x="3543300" y="5476875"/>
          <p14:tracePt t="17266" x="3557588" y="5481638"/>
          <p14:tracePt t="17284" x="3581400" y="5500688"/>
          <p14:tracePt t="17304" x="3629025" y="5505450"/>
          <p14:tracePt t="17317" x="3633788" y="5505450"/>
          <p14:tracePt t="17392" x="3638550" y="5505450"/>
          <p14:tracePt t="17408" x="3671888" y="5514975"/>
          <p14:tracePt t="17417" x="3676650" y="5514975"/>
          <p14:tracePt t="17433" x="3714750" y="5514975"/>
          <p14:tracePt t="17450" x="3757613" y="5519738"/>
          <p14:tracePt t="17466" x="3776663" y="5519738"/>
          <p14:tracePt t="17483" x="3786188" y="5519738"/>
          <p14:tracePt t="17500" x="3790950" y="5519738"/>
          <p14:tracePt t="17502" x="3795713" y="5519738"/>
          <p14:tracePt t="17518" x="3800475" y="5519738"/>
          <p14:tracePt t="17533" x="3805238" y="5519738"/>
          <p14:tracePt t="17550" x="3805238" y="5514975"/>
          <p14:tracePt t="17566" x="3805238" y="5491163"/>
          <p14:tracePt t="17583" x="3819525" y="5472113"/>
          <p14:tracePt t="17600" x="3819525" y="5429250"/>
          <p14:tracePt t="17616" x="3819525" y="5414963"/>
          <p14:tracePt t="17633" x="3819525" y="5386388"/>
          <p14:tracePt t="17650" x="3819525" y="5367338"/>
          <p14:tracePt t="17653" x="3819525" y="5362575"/>
          <p14:tracePt t="17667" x="3819525" y="5353050"/>
          <p14:tracePt t="17683" x="3819525" y="5338763"/>
          <p14:tracePt t="17700" x="3819525" y="5324475"/>
          <p14:tracePt t="17704" x="3819525" y="5319713"/>
          <p14:tracePt t="17774" x="3814763" y="5319713"/>
          <p14:tracePt t="17781" x="3810000" y="5319713"/>
          <p14:tracePt t="17791" x="3795713" y="5319713"/>
          <p14:tracePt t="17799" x="3767138" y="5300663"/>
          <p14:tracePt t="17816" x="3705225" y="5300663"/>
          <p14:tracePt t="17833" x="3667125" y="5295900"/>
          <p14:tracePt t="17850" x="3614738" y="5286375"/>
          <p14:tracePt t="17866" x="3614738" y="5281613"/>
          <p14:tracePt t="17884" x="3609975" y="5281613"/>
          <p14:tracePt t="17900" x="3600450" y="5281613"/>
          <p14:tracePt t="17916" x="3590925" y="5281613"/>
          <p14:tracePt t="17920" x="3586163" y="5281613"/>
          <p14:tracePt t="17933" x="3562350" y="5295900"/>
          <p14:tracePt t="17950" x="3533775" y="5319713"/>
          <p14:tracePt t="17966" x="3514725" y="5329238"/>
          <p14:tracePt t="17983" x="3490913" y="5348288"/>
          <p14:tracePt t="17999" x="3481388" y="5367338"/>
          <p14:tracePt t="18016" x="3471863" y="5376863"/>
          <p14:tracePt t="18033" x="3471863" y="5405438"/>
          <p14:tracePt t="18050" x="3471863" y="5419725"/>
          <p14:tracePt t="18066" x="3471863" y="5424488"/>
          <p14:tracePt t="18117" x="3471863" y="5443538"/>
          <p14:tracePt t="18134" x="3476625" y="5443538"/>
          <p14:tracePt t="18141" x="3486150" y="5448300"/>
          <p14:tracePt t="18155" x="3509963" y="5448300"/>
          <p14:tracePt t="18166" x="3567113" y="5453063"/>
          <p14:tracePt t="18183" x="3600450" y="5462588"/>
          <p14:tracePt t="18200" x="3648075" y="5467350"/>
          <p14:tracePt t="18216" x="3662363" y="5467350"/>
          <p14:tracePt t="18234" x="3671888" y="5467350"/>
          <p14:tracePt t="18305" x="3676650" y="5467350"/>
          <p14:tracePt t="18343" x="3681413" y="5467350"/>
          <p14:tracePt t="18366" x="3686175" y="5467350"/>
          <p14:tracePt t="18383" x="3695700" y="5467350"/>
          <p14:tracePt t="18406" x="3700463" y="5467350"/>
          <p14:tracePt t="18722" x="3705225" y="5467350"/>
          <p14:tracePt t="18733" x="3705225" y="5448300"/>
          <p14:tracePt t="18750" x="3709988" y="5414963"/>
          <p14:tracePt t="18766" x="3709988" y="5357813"/>
          <p14:tracePt t="18783" x="3724275" y="5324475"/>
          <p14:tracePt t="18800" x="3733800" y="5286375"/>
          <p14:tracePt t="18817" x="3738563" y="5243513"/>
          <p14:tracePt t="18833" x="3748088" y="5172075"/>
          <p14:tracePt t="18849" x="3776663" y="5053013"/>
          <p14:tracePt t="18866" x="3786188" y="4924425"/>
          <p14:tracePt t="18883" x="3800475" y="4791075"/>
          <p14:tracePt t="18900" x="3810000" y="4710113"/>
          <p14:tracePt t="18904" x="3819525" y="4672013"/>
          <p14:tracePt t="18916" x="3819525" y="4643438"/>
          <p14:tracePt t="18933" x="3829050" y="4505325"/>
          <p14:tracePt t="18950" x="3848100" y="4300538"/>
          <p14:tracePt t="18966" x="3848100" y="4186238"/>
          <p14:tracePt t="18983" x="3843338" y="4090988"/>
          <p14:tracePt t="19000" x="3838575" y="4052888"/>
          <p14:tracePt t="19016" x="3838575" y="4019550"/>
          <p14:tracePt t="19033" x="3829050" y="3971925"/>
          <p14:tracePt t="19049" x="3824288" y="3914775"/>
          <p14:tracePt t="19066" x="3814763" y="3871913"/>
          <p14:tracePt t="19083" x="3814763" y="3833813"/>
          <p14:tracePt t="19100" x="3810000" y="3814763"/>
          <p14:tracePt t="19104" x="3810000" y="3800475"/>
          <p14:tracePt t="19116" x="3810000" y="3795713"/>
          <p14:tracePt t="19133" x="3810000" y="3762375"/>
          <p14:tracePt t="19150" x="3800475" y="3690938"/>
          <p14:tracePt t="19166" x="3786188" y="3624263"/>
          <p14:tracePt t="19183" x="3781425" y="3571875"/>
          <p14:tracePt t="19199" x="3771900" y="3533775"/>
          <p14:tracePt t="19216" x="3743325" y="3495675"/>
          <p14:tracePt t="19233" x="3733800" y="3471863"/>
          <p14:tracePt t="19249" x="3690938" y="3429000"/>
          <p14:tracePt t="19266" x="3676650" y="3409950"/>
          <p14:tracePt t="19283" x="3643313" y="3395663"/>
          <p14:tracePt t="19299" x="3638550" y="3390900"/>
          <p14:tracePt t="19465" x="3633788" y="3390900"/>
          <p14:tracePt t="19486" x="3638550" y="3390900"/>
          <p14:tracePt t="19495" x="3643313" y="3390900"/>
          <p14:tracePt t="19502" x="3648075" y="3390900"/>
          <p14:tracePt t="19516" x="3662363" y="3390900"/>
          <p14:tracePt t="19533" x="3671888" y="3390900"/>
          <p14:tracePt t="19550" x="3676650" y="3390900"/>
          <p14:tracePt t="19688" x="3690938" y="3390900"/>
          <p14:tracePt t="19697" x="3695700" y="3395663"/>
          <p14:tracePt t="19710" x="3700463" y="3395663"/>
          <p14:tracePt t="19718" x="3714750" y="3405188"/>
          <p14:tracePt t="19733" x="3724275" y="3405188"/>
          <p14:tracePt t="19785" x="3729038" y="3405188"/>
          <p14:tracePt t="19797" x="3738563" y="3405188"/>
          <p14:tracePt t="19816" x="3752850" y="3405188"/>
          <p14:tracePt t="19833" x="3757613" y="3405188"/>
          <p14:tracePt t="19849" x="3767138" y="3405188"/>
          <p14:tracePt t="19877" x="3781425" y="3405188"/>
          <p14:tracePt t="19886" x="3786188" y="3405188"/>
          <p14:tracePt t="19899" x="3790950" y="3405188"/>
          <p14:tracePt t="19916" x="3795713" y="3405188"/>
          <p14:tracePt t="19965" x="3795713" y="3409950"/>
          <p14:tracePt t="19983" x="3814763" y="3414713"/>
          <p14:tracePt t="19990" x="3819525" y="3414713"/>
          <p14:tracePt t="20000" x="3824288" y="3419475"/>
          <p14:tracePt t="20069" x="3829050" y="3419475"/>
          <p14:tracePt t="20085" x="3838575" y="3419475"/>
          <p14:tracePt t="20093" x="3838575" y="3424238"/>
          <p14:tracePt t="20161" x="3843338" y="3438525"/>
          <p14:tracePt t="20178" x="3848100" y="3443288"/>
          <p14:tracePt t="20200" x="3848100" y="3448050"/>
          <p14:tracePt t="20230" x="3848100" y="3452813"/>
          <p14:tracePt t="20238" x="3848100" y="3457575"/>
          <p14:tracePt t="20249" x="3848100" y="3467100"/>
          <p14:tracePt t="20266" x="3848100" y="3481388"/>
          <p14:tracePt t="20283" x="3848100" y="3500438"/>
          <p14:tracePt t="20300" x="3848100" y="3505200"/>
          <p14:tracePt t="20301" x="3848100" y="3509963"/>
          <p14:tracePt t="20316" x="3848100" y="3529013"/>
          <p14:tracePt t="20333" x="3848100" y="3548063"/>
          <p14:tracePt t="20335" x="3848100" y="3557588"/>
          <p14:tracePt t="20349" x="3848100" y="3590925"/>
          <p14:tracePt t="20366" x="3848100" y="3629025"/>
          <p14:tracePt t="20383" x="3848100" y="3657600"/>
          <p14:tracePt t="20399" x="3848100" y="3671888"/>
          <p14:tracePt t="20416" x="3848100" y="3690938"/>
          <p14:tracePt t="20433" x="3848100" y="3714750"/>
          <p14:tracePt t="20449" x="3848100" y="3724275"/>
          <p14:tracePt t="20466" x="3848100" y="3733800"/>
          <p14:tracePt t="20483" x="3848100" y="3752850"/>
          <p14:tracePt t="20499" x="3848100" y="3762375"/>
          <p14:tracePt t="20516" x="3852863" y="3790950"/>
          <p14:tracePt t="20519" x="3857625" y="3795713"/>
          <p14:tracePt t="20532" x="3862388" y="3800475"/>
          <p14:tracePt t="20550" x="3876675" y="3833813"/>
          <p14:tracePt t="20566" x="3876675" y="3857625"/>
          <p14:tracePt t="20583" x="3881438" y="3876675"/>
          <p14:tracePt t="20599" x="3895725" y="3890963"/>
          <p14:tracePt t="20616" x="3900488" y="3905250"/>
          <p14:tracePt t="20633" x="3905250" y="3914775"/>
          <p14:tracePt t="20650" x="3905250" y="3938588"/>
          <p14:tracePt t="20654" x="3910013" y="3952875"/>
          <p14:tracePt t="20666" x="3919538" y="3957638"/>
          <p14:tracePt t="20683" x="3919538" y="3971925"/>
          <p14:tracePt t="20700" x="3919538" y="3981450"/>
          <p14:tracePt t="20702" x="3919538" y="3986213"/>
          <p14:tracePt t="20716" x="3919538" y="3995738"/>
          <p14:tracePt t="20733" x="3924300" y="4010025"/>
          <p14:tracePt t="20749" x="3933825" y="4033838"/>
          <p14:tracePt t="20766" x="3938588" y="4052888"/>
          <p14:tracePt t="20783" x="3938588" y="4057650"/>
          <p14:tracePt t="20846" x="3938588" y="4062413"/>
          <p14:tracePt t="20862" x="3938588" y="4067175"/>
          <p14:tracePt t="20934" x="3938588" y="4076700"/>
          <p14:tracePt t="20950" x="3938588" y="4081463"/>
          <p14:tracePt t="21046" x="3938588" y="4090988"/>
          <p14:tracePt t="21174" x="3933825" y="4095750"/>
          <p14:tracePt t="21286" x="3929063" y="4095750"/>
          <p14:tracePt t="21293" x="3924300" y="4095750"/>
          <p14:tracePt t="21418" x="3919538" y="4095750"/>
          <p14:tracePt t="22375" x="3910013" y="4095750"/>
          <p14:tracePt t="22383" x="3914775" y="4086225"/>
          <p14:tracePt t="22390" x="3924300" y="4086225"/>
          <p14:tracePt t="22399" x="3976688" y="4081463"/>
          <p14:tracePt t="22416" x="4024313" y="4081463"/>
          <p14:tracePt t="22433" x="4057650" y="4081463"/>
          <p14:tracePt t="22449" x="4081463" y="4081463"/>
          <p14:tracePt t="23999" x="4076700" y="4081463"/>
          <p14:tracePt t="24016" x="4057650" y="4095750"/>
          <p14:tracePt t="24022" x="4033838" y="4100513"/>
          <p14:tracePt t="24032" x="4029075" y="4105275"/>
          <p14:tracePt t="24049" x="3995738" y="4133850"/>
          <p14:tracePt t="24066" x="3971925" y="4157663"/>
          <p14:tracePt t="24082" x="3938588" y="4171950"/>
          <p14:tracePt t="24099" x="3905250" y="4186238"/>
          <p14:tracePt t="24116" x="3890963" y="4200525"/>
          <p14:tracePt t="24120" x="3881438" y="4205288"/>
          <p14:tracePt t="24133" x="3867150" y="4210050"/>
          <p14:tracePt t="24135" x="3843338" y="4219575"/>
          <p14:tracePt t="24149" x="3790950" y="4262438"/>
          <p14:tracePt t="24166" x="3752850" y="4286250"/>
          <p14:tracePt t="24182" x="3709988" y="4324350"/>
          <p14:tracePt t="24199" x="3690938" y="4333875"/>
          <p14:tracePt t="24232" x="3676650" y="4333875"/>
          <p14:tracePt t="24249" x="3643313" y="4357688"/>
          <p14:tracePt t="24266" x="3590925" y="4362450"/>
          <p14:tracePt t="24282" x="3552825" y="4371975"/>
          <p14:tracePt t="24299" x="3490913" y="4376738"/>
          <p14:tracePt t="24316" x="3448050" y="4386263"/>
          <p14:tracePt t="24318" x="3443288" y="4391025"/>
          <p14:tracePt t="24332" x="3419475" y="4391025"/>
          <p14:tracePt t="24349" x="3381375" y="4391025"/>
          <p14:tracePt t="24366" x="3300413" y="4414838"/>
          <p14:tracePt t="24383" x="3228975" y="4414838"/>
          <p14:tracePt t="24399" x="3167063" y="4414838"/>
          <p14:tracePt t="24416" x="3133725" y="4414838"/>
          <p14:tracePt t="24433" x="3095625" y="4414838"/>
          <p14:tracePt t="24449" x="3048000" y="4414838"/>
          <p14:tracePt t="24466" x="2995613" y="4410075"/>
          <p14:tracePt t="24482" x="2928938" y="4410075"/>
          <p14:tracePt t="24499" x="2881313" y="4410075"/>
          <p14:tracePt t="24501" x="2843213" y="4410075"/>
          <p14:tracePt t="24515" x="2819400" y="4410075"/>
          <p14:tracePt t="24533" x="2771775" y="4395788"/>
          <p14:tracePt t="24535" x="2743200" y="4386263"/>
          <p14:tracePt t="24549" x="2700338" y="4386263"/>
          <p14:tracePt t="24566" x="2652713" y="4371975"/>
          <p14:tracePt t="24582" x="2609850" y="4371975"/>
          <p14:tracePt t="24599" x="2576513" y="4371975"/>
          <p14:tracePt t="24616" x="2528888" y="4371975"/>
          <p14:tracePt t="24633" x="2495550" y="4362450"/>
          <p14:tracePt t="24649" x="2462213" y="4362450"/>
          <p14:tracePt t="24653" x="2443163" y="4352925"/>
          <p14:tracePt t="24666" x="2428875" y="4352925"/>
          <p14:tracePt t="24682" x="2405063" y="4348163"/>
          <p14:tracePt t="24685" x="2400300" y="4348163"/>
          <p14:tracePt t="24699" x="2386013" y="4348163"/>
          <p14:tracePt t="24716" x="2376488" y="4338638"/>
          <p14:tracePt t="24716" x="2371725" y="4324350"/>
          <p14:tracePt t="24733" x="2328863" y="4310063"/>
          <p14:tracePt t="24749" x="2295525" y="4281488"/>
          <p14:tracePt t="24752" x="2281238" y="4271963"/>
          <p14:tracePt t="24766" x="2238375" y="4252913"/>
          <p14:tracePt t="24782" x="2214563" y="4238625"/>
          <p14:tracePt t="24799" x="2181225" y="4229100"/>
          <p14:tracePt t="24815" x="2171700" y="4229100"/>
          <p14:tracePt t="24833" x="2138363" y="4200525"/>
          <p14:tracePt t="24850" x="2109788" y="4181475"/>
          <p14:tracePt t="24866" x="2095500" y="4181475"/>
          <p14:tracePt t="24883" x="2085975" y="4162425"/>
          <p14:tracePt t="24899" x="2076450" y="4143375"/>
          <p14:tracePt t="24916" x="2066925" y="4138613"/>
          <p14:tracePt t="24932" x="2066925" y="4124325"/>
          <p14:tracePt t="24949" x="2066925" y="4076700"/>
          <p14:tracePt t="24965" x="2066925" y="4052888"/>
          <p14:tracePt t="24982" x="2066925" y="4038600"/>
          <p14:tracePt t="24999" x="2066925" y="4005263"/>
          <p14:tracePt t="25015" x="2066925" y="3971925"/>
          <p14:tracePt t="25032" x="2066925" y="3962400"/>
          <p14:tracePt t="25049" x="2066925" y="3929063"/>
          <p14:tracePt t="25065" x="2066925" y="3900488"/>
          <p14:tracePt t="25082" x="2066925" y="3881438"/>
          <p14:tracePt t="25099" x="2066925" y="3876675"/>
          <p14:tracePt t="25116" x="2071688" y="3862388"/>
          <p14:tracePt t="25132" x="2076450" y="3848100"/>
          <p14:tracePt t="25135" x="2081213" y="3843338"/>
          <p14:tracePt t="25150" x="2085975" y="3819525"/>
          <p14:tracePt t="25166" x="2100263" y="3810000"/>
          <p14:tracePt t="25183" x="2109788" y="3805238"/>
          <p14:tracePt t="25199" x="2119313" y="3800475"/>
          <p14:tracePt t="25216" x="2138363" y="3790950"/>
          <p14:tracePt t="25232" x="2162175" y="3790950"/>
          <p14:tracePt t="25249" x="2190750" y="3790950"/>
          <p14:tracePt t="25265" x="2233613" y="3790950"/>
          <p14:tracePt t="25283" x="2281238" y="3790950"/>
          <p14:tracePt t="25299" x="2347913" y="3790950"/>
          <p14:tracePt t="25315" x="2409825" y="3790950"/>
          <p14:tracePt t="25332" x="2457450" y="3790950"/>
          <p14:tracePt t="25335" x="2486025" y="3790950"/>
          <p14:tracePt t="25349" x="2500313" y="3790950"/>
          <p14:tracePt t="25366" x="2505075" y="3790950"/>
          <p14:tracePt t="25382" x="2519363" y="3790950"/>
          <p14:tracePt t="25399" x="2543175" y="3790950"/>
          <p14:tracePt t="25416" x="2590800" y="3790950"/>
          <p14:tracePt t="25432" x="2614613" y="3790950"/>
          <p14:tracePt t="25449" x="2667000" y="3790950"/>
          <p14:tracePt t="25466" x="2705100" y="3795713"/>
          <p14:tracePt t="25482" x="2771775" y="3795713"/>
          <p14:tracePt t="25499" x="2867025" y="3805238"/>
          <p14:tracePt t="25515" x="2933700" y="3805238"/>
          <p14:tracePt t="25533" x="2981325" y="3810000"/>
          <p14:tracePt t="25549" x="2986088" y="3810000"/>
          <p14:tracePt t="25592" x="2990850" y="3824288"/>
          <p14:tracePt t="25599" x="2995613" y="3824288"/>
          <p14:tracePt t="25616" x="2995613" y="3829050"/>
          <p14:tracePt t="25632" x="3009900" y="3833813"/>
          <p14:tracePt t="25649" x="3019425" y="3843338"/>
          <p14:tracePt t="25665" x="3024188" y="3843338"/>
          <p14:tracePt t="25682" x="3033713" y="3852863"/>
          <p14:tracePt t="25686" x="3038475" y="3867150"/>
          <p14:tracePt t="25699" x="3052763" y="3871913"/>
          <p14:tracePt t="25715" x="3081338" y="3886200"/>
          <p14:tracePt t="25732" x="3105150" y="3905250"/>
          <p14:tracePt t="25736" x="3128963" y="3929063"/>
          <p14:tracePt t="25749" x="3138488" y="3933825"/>
          <p14:tracePt t="25766" x="3157538" y="3948113"/>
          <p14:tracePt t="25782" x="3167063" y="3976688"/>
          <p14:tracePt t="25799" x="3167063" y="3981450"/>
          <p14:tracePt t="25816" x="3167063" y="4005263"/>
          <p14:tracePt t="25832" x="3181350" y="4019550"/>
          <p14:tracePt t="25849" x="3181350" y="4024313"/>
          <p14:tracePt t="25866" x="3181350" y="4033838"/>
          <p14:tracePt t="25882" x="3186113" y="4048125"/>
          <p14:tracePt t="25887" x="3186113" y="4052888"/>
          <p14:tracePt t="25910" x="3186113" y="4057650"/>
          <p14:tracePt t="25918" x="3186113" y="4062413"/>
          <p14:tracePt t="25932" x="3186113" y="4067175"/>
          <p14:tracePt t="25949" x="3186113" y="4081463"/>
          <p14:tracePt t="25967" x="3186113" y="4086225"/>
          <p14:tracePt t="25982" x="3186113" y="4095750"/>
          <p14:tracePt t="25999" x="3186113" y="4114800"/>
          <p14:tracePt t="26016" x="3195638" y="4138613"/>
          <p14:tracePt t="26032" x="3195638" y="4167188"/>
          <p14:tracePt t="26049" x="3195638" y="4181475"/>
          <p14:tracePt t="26066" x="3195638" y="4191000"/>
          <p14:tracePt t="26082" x="3195638" y="4200525"/>
          <p14:tracePt t="26099" x="3195638" y="4210050"/>
          <p14:tracePt t="26115" x="3186113" y="4219575"/>
          <p14:tracePt t="26132" x="3176588" y="4233863"/>
          <p14:tracePt t="26149" x="3157538" y="4243388"/>
          <p14:tracePt t="26152" x="3152775" y="4248150"/>
          <p14:tracePt t="26166" x="3143250" y="4257675"/>
          <p14:tracePt t="26182" x="3119438" y="4262438"/>
          <p14:tracePt t="26199" x="3076575" y="4267200"/>
          <p14:tracePt t="26215" x="3043238" y="4281488"/>
          <p14:tracePt t="26232" x="3009900" y="4295775"/>
          <p14:tracePt t="26249" x="2990850" y="4295775"/>
          <p14:tracePt t="26266" x="2957513" y="4300538"/>
          <p14:tracePt t="26283" x="2909888" y="4310063"/>
          <p14:tracePt t="26299" x="2852738" y="4310063"/>
          <p14:tracePt t="26316" x="2805113" y="4310063"/>
          <p14:tracePt t="26332" x="2752725" y="4314825"/>
          <p14:tracePt t="26335" x="2743200" y="4324350"/>
          <p14:tracePt t="26349" x="2733675" y="4324350"/>
          <p14:tracePt t="26365" x="2714625" y="4329113"/>
          <p14:tracePt t="26382" x="2695575" y="4329113"/>
          <p14:tracePt t="26399" x="2657475" y="4329113"/>
          <p14:tracePt t="26415" x="2619375" y="4329113"/>
          <p14:tracePt t="26432" x="2605088" y="4329113"/>
          <p14:tracePt t="26449" x="2595563" y="4329113"/>
          <p14:tracePt t="26466" x="2581275" y="4329113"/>
          <p14:tracePt t="26482" x="2566988" y="4329113"/>
          <p14:tracePt t="26499" x="2547938" y="4324350"/>
          <p14:tracePt t="26515" x="2528888" y="4314825"/>
          <p14:tracePt t="26532" x="2495550" y="4300538"/>
          <p14:tracePt t="26535" x="2486025" y="4300538"/>
          <p14:tracePt t="26549" x="2476500" y="4300538"/>
          <p14:tracePt t="26565" x="2466975" y="4291013"/>
          <p14:tracePt t="26583" x="2457450" y="4281488"/>
          <p14:tracePt t="26599" x="2433638" y="4271963"/>
          <p14:tracePt t="26616" x="2405063" y="4252913"/>
          <p14:tracePt t="26632" x="2362200" y="4248150"/>
          <p14:tracePt t="26649" x="2333625" y="4233863"/>
          <p14:tracePt t="26666" x="2324100" y="4229100"/>
          <p14:tracePt t="26669" x="2319338" y="4224338"/>
          <p14:tracePt t="26682" x="2314575" y="4219575"/>
          <p14:tracePt t="26699" x="2271713" y="4191000"/>
          <p14:tracePt t="26716" x="2257425" y="4176713"/>
          <p14:tracePt t="26719" x="2233613" y="4162425"/>
          <p14:tracePt t="26732" x="2228850" y="4152900"/>
          <p14:tracePt t="26749" x="2195513" y="4129088"/>
          <p14:tracePt t="26750" x="2181225" y="4119563"/>
          <p14:tracePt t="26765" x="2162175" y="4090988"/>
          <p14:tracePt t="26782" x="2143125" y="4062413"/>
          <p14:tracePt t="26799" x="2133600" y="4038600"/>
          <p14:tracePt t="26815" x="2128838" y="4014788"/>
          <p14:tracePt t="26832" x="2128838" y="3971925"/>
          <p14:tracePt t="26849" x="2128838" y="3938588"/>
          <p14:tracePt t="26866" x="2128838" y="3905250"/>
          <p14:tracePt t="26882" x="2128838" y="3857625"/>
          <p14:tracePt t="26899" x="2157413" y="3805238"/>
          <p14:tracePt t="26915" x="2171700" y="3790950"/>
          <p14:tracePt t="26919" x="2181225" y="3771900"/>
          <p14:tracePt t="26932" x="2190750" y="3767138"/>
          <p14:tracePt t="26949" x="2219325" y="3752850"/>
          <p14:tracePt t="26965" x="2262188" y="3724275"/>
          <p14:tracePt t="26982" x="2324100" y="3719513"/>
          <p14:tracePt t="26999" x="2390775" y="3709988"/>
          <p14:tracePt t="27015" x="2466975" y="3709988"/>
          <p14:tracePt t="27032" x="2562225" y="3709988"/>
          <p14:tracePt t="27049" x="2619375" y="3709988"/>
          <p14:tracePt t="27066" x="2667000" y="3709988"/>
          <p14:tracePt t="27082" x="2695575" y="3709988"/>
          <p14:tracePt t="27099" x="2724150" y="3709988"/>
          <p14:tracePt t="27115" x="2743200" y="3709988"/>
          <p14:tracePt t="27133" x="2781300" y="3729038"/>
          <p14:tracePt t="27140" x="2814638" y="3743325"/>
          <p14:tracePt t="27149" x="2852738" y="3757613"/>
          <p14:tracePt t="27166" x="2895600" y="3786188"/>
          <p14:tracePt t="27182" x="2933700" y="3805238"/>
          <p14:tracePt t="27199" x="2957513" y="3810000"/>
          <p14:tracePt t="27215" x="2967038" y="3814763"/>
          <p14:tracePt t="27232" x="2986088" y="3833813"/>
          <p14:tracePt t="27249" x="3019425" y="3848100"/>
          <p14:tracePt t="27265" x="3076575" y="3895725"/>
          <p14:tracePt t="27282" x="3086100" y="3905250"/>
          <p14:tracePt t="27299" x="3119438" y="3938588"/>
          <p14:tracePt t="27315" x="3133725" y="3952875"/>
          <p14:tracePt t="27332" x="3143250" y="3957638"/>
          <p14:tracePt t="27350" x="3148013" y="3962400"/>
          <p14:tracePt t="27365" x="3157538" y="3971925"/>
          <p14:tracePt t="27382" x="3171825" y="3990975"/>
          <p14:tracePt t="27399" x="3190875" y="4019550"/>
          <p14:tracePt t="27416" x="3205163" y="4052888"/>
          <p14:tracePt t="27432" x="3233738" y="4076700"/>
          <p14:tracePt t="27448" x="3243263" y="4095750"/>
          <p14:tracePt t="27496" x="3243263" y="4110038"/>
          <p14:tracePt t="27502" x="3243263" y="4114800"/>
          <p14:tracePt t="27515" x="3243263" y="4119563"/>
          <p14:tracePt t="27532" x="3243263" y="4157663"/>
          <p14:tracePt t="27535" x="3243263" y="4162425"/>
          <p14:tracePt t="27548" x="3243263" y="4181475"/>
          <p14:tracePt t="27565" x="3243263" y="4210050"/>
          <p14:tracePt t="27582" x="3243263" y="4243388"/>
          <p14:tracePt t="27599" x="3243263" y="4281488"/>
          <p14:tracePt t="27615" x="3243263" y="4300538"/>
          <p14:tracePt t="27632" x="3228975" y="4319588"/>
          <p14:tracePt t="27648" x="3209925" y="4352925"/>
          <p14:tracePt t="27665" x="3195638" y="4362450"/>
          <p14:tracePt t="27682" x="3171825" y="4386263"/>
          <p14:tracePt t="27699" x="3128963" y="4405313"/>
          <p14:tracePt t="27716" x="3076575" y="4433888"/>
          <p14:tracePt t="27718" x="3057525" y="4448175"/>
          <p14:tracePt t="27732" x="3043238" y="4457700"/>
          <p14:tracePt t="27749" x="3000375" y="4471988"/>
          <p14:tracePt t="27766" x="2947988" y="4481513"/>
          <p14:tracePt t="27782" x="2895600" y="4491038"/>
          <p14:tracePt t="27799" x="2847975" y="4491038"/>
          <p14:tracePt t="27816" x="2781300" y="4491038"/>
          <p14:tracePt t="27832" x="2762250" y="4491038"/>
          <p14:tracePt t="27849" x="2724150" y="4486275"/>
          <p14:tracePt t="27866" x="2705100" y="4481513"/>
          <p14:tracePt t="27883" x="2681288" y="4467225"/>
          <p14:tracePt t="27899" x="2647950" y="4452938"/>
          <p14:tracePt t="28061" x="2652713" y="4452938"/>
          <p14:tracePt t="28069" x="2657475" y="4452938"/>
          <p14:tracePt t="28082" x="2662238" y="4452938"/>
          <p14:tracePt t="28098" x="2719388" y="4452938"/>
          <p14:tracePt t="28115" x="2809875" y="4452938"/>
          <p14:tracePt t="28132" x="2962275" y="4452938"/>
          <p14:tracePt t="28149" x="3167063" y="4433888"/>
          <p14:tracePt t="28166" x="3228975" y="4433888"/>
          <p14:tracePt t="28182" x="3262313" y="4433888"/>
          <p14:tracePt t="28514" x="3267075" y="4433888"/>
          <p14:tracePt t="28528" x="3271838" y="4414838"/>
          <p14:tracePt t="28545" x="3276600" y="4400550"/>
          <p14:tracePt t="28553" x="3286125" y="4386263"/>
          <p14:tracePt t="28565" x="3290888" y="4371975"/>
          <p14:tracePt t="28582" x="3309938" y="4343400"/>
          <p14:tracePt t="28598" x="3314700" y="4333875"/>
          <p14:tracePt t="28615" x="3348038" y="4319588"/>
          <p14:tracePt t="28632" x="3357563" y="4310063"/>
          <p14:tracePt t="28649" x="3376613" y="4310063"/>
          <p14:tracePt t="28665" x="3390900" y="4295775"/>
          <p14:tracePt t="28682" x="3405188" y="4281488"/>
          <p14:tracePt t="28715" x="3405188" y="4276725"/>
          <p14:tracePt t="28732" x="3405188" y="4267200"/>
          <p14:tracePt t="28751" x="3400425" y="4267200"/>
          <p14:tracePt t="28765" x="3357563" y="4267200"/>
          <p14:tracePt t="28782" x="3257550" y="4286250"/>
          <p14:tracePt t="28798" x="3148013" y="4314825"/>
          <p14:tracePt t="28815" x="3067050" y="4314825"/>
          <p14:tracePt t="28833" x="3000375" y="4300538"/>
          <p14:tracePt t="28851" x="2947988" y="4271963"/>
          <p14:tracePt t="28865" x="2895600" y="4243388"/>
          <p14:tracePt t="28882" x="2867025" y="4219575"/>
          <p14:tracePt t="28899" x="2852738" y="4219575"/>
          <p14:tracePt t="28965" x="2852738" y="4214813"/>
          <p14:tracePt t="28983" x="2852738" y="4210050"/>
          <p14:tracePt t="29022" x="2852738" y="4200525"/>
          <p14:tracePt t="29029" x="2852738" y="4195763"/>
          <p14:tracePt t="29054" x="2852738" y="4186238"/>
          <p14:tracePt t="29061" x="2852738" y="4181475"/>
          <p14:tracePt t="29077" x="2857500" y="4176713"/>
          <p14:tracePt t="29085" x="2862263" y="4171950"/>
          <p14:tracePt t="29098" x="2867025" y="4167188"/>
          <p14:tracePt t="29115" x="2871788" y="4152900"/>
          <p14:tracePt t="29175" x="2881313" y="4148138"/>
          <p14:tracePt t="29182" x="2886075" y="4148138"/>
          <p14:tracePt t="29189" x="2895600" y="4148138"/>
          <p14:tracePt t="29199" x="2909888" y="4148138"/>
          <p14:tracePt t="29215" x="2957513" y="4148138"/>
          <p14:tracePt t="29232" x="3000375" y="4148138"/>
          <p14:tracePt t="29249" x="3086100" y="4148138"/>
          <p14:tracePt t="29265" x="3214688" y="4148138"/>
          <p14:tracePt t="29282" x="3328988" y="4148138"/>
          <p14:tracePt t="29299" x="3400425" y="4148138"/>
          <p14:tracePt t="29315" x="3443288" y="4148138"/>
          <p14:tracePt t="29332" x="3457575" y="4148138"/>
          <p14:tracePt t="29334" x="3471863" y="4148138"/>
          <p14:tracePt t="29349" x="3490913" y="4143375"/>
          <p14:tracePt t="29365" x="3705225" y="4124325"/>
          <p14:tracePt t="29382" x="3857625" y="4124325"/>
          <p14:tracePt t="29399" x="3962400" y="4124325"/>
          <p14:tracePt t="29415" x="3995738" y="4124325"/>
          <p14:tracePt t="29657" x="4000500" y="4124325"/>
          <p14:tracePt t="29686" x="3995738" y="4124325"/>
          <p14:tracePt t="29703" x="3990975" y="4124325"/>
          <p14:tracePt t="29710" x="3986213" y="4124325"/>
          <p14:tracePt t="29719" x="3981450" y="4124325"/>
          <p14:tracePt t="29732" x="3971925" y="4124325"/>
          <p14:tracePt t="29791" x="3962400" y="4124325"/>
          <p14:tracePt t="29797" x="3957638" y="4124325"/>
          <p14:tracePt t="29824" x="3952875" y="4124325"/>
          <p14:tracePt t="30152" x="3957638" y="4124325"/>
          <p14:tracePt t="30157" x="3962400" y="4124325"/>
          <p14:tracePt t="30167" x="3976688" y="4124325"/>
          <p14:tracePt t="30182" x="3981450" y="4124325"/>
          <p14:tracePt t="30215" x="3990975" y="4124325"/>
          <p14:tracePt t="30238" x="3995738" y="4124325"/>
          <p14:tracePt t="30246" x="4010025" y="4124325"/>
          <p14:tracePt t="30253" x="4019550" y="4124325"/>
          <p14:tracePt t="30265" x="4024313" y="4124325"/>
          <p14:tracePt t="30282" x="4043363" y="4124325"/>
          <p14:tracePt t="30298" x="4052888" y="4124325"/>
          <p14:tracePt t="30325" x="4067175" y="4124325"/>
          <p14:tracePt t="30334" x="4071938" y="4124325"/>
          <p14:tracePt t="30349" x="4076700" y="4124325"/>
          <p14:tracePt t="30365" x="4138613" y="4124325"/>
          <p14:tracePt t="30382" x="4157663" y="4124325"/>
          <p14:tracePt t="30399" x="4162425" y="4124325"/>
          <p14:tracePt t="30625" x="4167188" y="4124325"/>
          <p14:tracePt t="31318" x="4191000" y="4124325"/>
          <p14:tracePt t="31326" x="4219575" y="4114800"/>
          <p14:tracePt t="31334" x="4295775" y="4114800"/>
          <p14:tracePt t="31348" x="4471988" y="4114800"/>
          <p14:tracePt t="31365" x="5710238" y="4114800"/>
          <p14:tracePt t="31381" x="6600825" y="4162425"/>
          <p14:tracePt t="31398" x="7239000" y="4229100"/>
          <p14:tracePt t="31415" x="7529513" y="4252913"/>
          <p14:tracePt t="31432" x="7543800" y="4252913"/>
          <p14:tracePt t="31496" x="7539038" y="4252913"/>
          <p14:tracePt t="31501" x="7529513" y="4252913"/>
          <p14:tracePt t="31515" x="7524750" y="4252913"/>
          <p14:tracePt t="31532" x="7472363" y="4233863"/>
          <p14:tracePt t="31549" x="7424738" y="4210050"/>
          <p14:tracePt t="31552" x="7396163" y="4205288"/>
          <p14:tracePt t="31565" x="7372350" y="4195763"/>
          <p14:tracePt t="31581" x="7329488" y="4195763"/>
          <p14:tracePt t="31598" x="7319963" y="4195763"/>
          <p14:tracePt t="31631" x="7315200" y="4191000"/>
          <p14:tracePt t="31648" x="7315200" y="4181475"/>
          <p14:tracePt t="31665" x="7300913" y="4167188"/>
          <p14:tracePt t="31682" x="7286625" y="4162425"/>
          <p14:tracePt t="31698" x="7267575" y="4157663"/>
          <p14:tracePt t="31715" x="7200900" y="4157663"/>
          <p14:tracePt t="31732" x="7110413" y="4157663"/>
          <p14:tracePt t="31735" x="7034213" y="4157663"/>
          <p14:tracePt t="31748" x="6958013" y="4157663"/>
          <p14:tracePt t="31765" x="6829425" y="4157663"/>
          <p14:tracePt t="31768" x="6743700" y="4157663"/>
          <p14:tracePt t="31782" x="6600825" y="4157663"/>
          <p14:tracePt t="31798" x="6519863" y="4157663"/>
          <p14:tracePt t="31815" x="6505575" y="4157663"/>
          <p14:tracePt t="31863" x="6500813" y="4157663"/>
          <p14:tracePt t="31869" x="6496050" y="4157663"/>
          <p14:tracePt t="31882" x="6491288" y="4157663"/>
          <p14:tracePt t="31899" x="6477000" y="4157663"/>
          <p14:tracePt t="31915" x="6453188" y="4157663"/>
          <p14:tracePt t="31931" x="6448425" y="4157663"/>
          <p14:tracePt t="31949" x="6424613" y="4167188"/>
          <p14:tracePt t="31951" x="6415088" y="4167188"/>
          <p14:tracePt t="31965" x="6381750" y="4167188"/>
          <p14:tracePt t="31982" x="6334125" y="4167188"/>
          <p14:tracePt t="31998" x="6319838" y="4167188"/>
          <p14:tracePt t="32077" x="6310313" y="4162425"/>
          <p14:tracePt t="32086" x="6300788" y="4152900"/>
          <p14:tracePt t="32103" x="6281738" y="4138613"/>
          <p14:tracePt t="32115" x="6276975" y="4138613"/>
          <p14:tracePt t="32131" x="6262688" y="4138613"/>
          <p14:tracePt t="32148" x="6257925" y="4138613"/>
          <p14:tracePt t="32423" x="6234113" y="4138613"/>
          <p14:tracePt t="32557" x="6243638" y="4138613"/>
          <p14:tracePt t="32565" x="6253163" y="4138613"/>
          <p14:tracePt t="32575" x="6267450" y="4138613"/>
          <p14:tracePt t="32582" x="6276975" y="4129088"/>
          <p14:tracePt t="32598" x="6300788" y="4124325"/>
          <p14:tracePt t="32615" x="6310313" y="4124325"/>
          <p14:tracePt t="32734" x="6315075" y="4124325"/>
          <p14:tracePt t="33022" x="6310313" y="4124325"/>
          <p14:tracePt t="33029" x="6281738" y="4124325"/>
          <p14:tracePt t="33038" x="6253163" y="4129088"/>
          <p14:tracePt t="33048" x="6205538" y="4129088"/>
          <p14:tracePt t="33065" x="6086475" y="4129088"/>
          <p14:tracePt t="33081" x="5957888" y="4129088"/>
          <p14:tracePt t="33098" x="5819775" y="4129088"/>
          <p14:tracePt t="33115" x="5691188" y="4129088"/>
          <p14:tracePt t="33131" x="5548313" y="4129088"/>
          <p14:tracePt t="33148" x="5434013" y="4129088"/>
          <p14:tracePt t="33151" x="5381625" y="4129088"/>
          <p14:tracePt t="33165" x="5267325" y="4129088"/>
          <p14:tracePt t="33181" x="5200650" y="4124325"/>
          <p14:tracePt t="33198" x="5124450" y="4114800"/>
          <p14:tracePt t="33215" x="5057775" y="4114800"/>
          <p14:tracePt t="33231" x="5000625" y="4119563"/>
          <p14:tracePt t="33248" x="4924425" y="4152900"/>
          <p14:tracePt t="33265" x="4843463" y="4171950"/>
          <p14:tracePt t="33281" x="4772025" y="4186238"/>
          <p14:tracePt t="33298" x="4691063" y="4200525"/>
          <p14:tracePt t="33315" x="4638675" y="4200525"/>
          <p14:tracePt t="33331" x="4572000" y="4210050"/>
          <p14:tracePt t="33333" x="4552950" y="4210050"/>
          <p14:tracePt t="33348" x="4533900" y="4210050"/>
          <p14:tracePt t="33365" x="4491038" y="4214813"/>
          <p14:tracePt t="33367" x="4471988" y="4214813"/>
          <p14:tracePt t="33381" x="4457700" y="4214813"/>
          <p14:tracePt t="33398" x="4452938" y="4214813"/>
          <p14:tracePt t="33415" x="4438650" y="4214813"/>
          <p14:tracePt t="33432" x="4405313" y="4214813"/>
          <p14:tracePt t="33448" x="4371975" y="4214813"/>
          <p14:tracePt t="33465" x="4362450" y="4214813"/>
          <p14:tracePt t="33482" x="4348163" y="4214813"/>
          <p14:tracePt t="33512" x="4343400" y="4214813"/>
          <p14:tracePt t="33518" x="4338638" y="4214813"/>
          <p14:tracePt t="33531" x="4333875" y="4214813"/>
          <p14:tracePt t="33548" x="4310063" y="4210050"/>
          <p14:tracePt t="33550" x="4295775" y="4205288"/>
          <p14:tracePt t="33565" x="4276725" y="4181475"/>
          <p14:tracePt t="33581" x="4262438" y="4171950"/>
          <p14:tracePt t="33598" x="4248150" y="4167188"/>
          <p14:tracePt t="33615" x="4219575" y="4152900"/>
          <p14:tracePt t="33631" x="4195763" y="4148138"/>
          <p14:tracePt t="33648" x="4176713" y="4148138"/>
          <p14:tracePt t="33665" x="4162425" y="4143375"/>
          <p14:tracePt t="33733" x="4157663" y="4143375"/>
          <p14:tracePt t="33742" x="4148138" y="4143375"/>
          <p14:tracePt t="33749" x="4143375" y="4143375"/>
          <p14:tracePt t="33765" x="4133850" y="4143375"/>
          <p14:tracePt t="33781" x="4119563" y="4143375"/>
          <p14:tracePt t="33798" x="4114800" y="4143375"/>
          <p14:tracePt t="33815" x="4110038" y="4143375"/>
          <p14:tracePt t="33917" x="4095750" y="4143375"/>
          <p14:tracePt t="33942" x="4086225" y="4148138"/>
          <p14:tracePt t="33950" x="4076700" y="4148138"/>
          <p14:tracePt t="33968" x="4071938" y="4148138"/>
          <p14:tracePt t="33973" x="4062413" y="4148138"/>
          <p14:tracePt t="33991" x="4057650" y="4148138"/>
          <p14:tracePt t="33998" x="4052888" y="4148138"/>
          <p14:tracePt t="34015" x="4043363" y="4148138"/>
          <p14:tracePt t="34032" x="4038600" y="4148138"/>
          <p14:tracePt t="34048" x="4033838" y="4148138"/>
          <p14:tracePt t="34065" x="4029075" y="4148138"/>
          <p14:tracePt t="34279" x="4019550" y="4148138"/>
          <p14:tracePt t="34718" x="4010025" y="4148138"/>
          <p14:tracePt t="34726" x="4005263" y="4148138"/>
          <p14:tracePt t="34742" x="3995738" y="4148138"/>
          <p14:tracePt t="34750" x="3990975" y="4148138"/>
          <p14:tracePt t="34764" x="3971925" y="4148138"/>
          <p14:tracePt t="34909" x="3967163" y="4148138"/>
          <p14:tracePt t="34958" x="3957638" y="4133850"/>
          <p14:tracePt t="34983" x="3952875" y="4129088"/>
          <p14:tracePt t="35038" x="3943350" y="4124325"/>
          <p14:tracePt t="35086" x="3933825" y="4110038"/>
          <p14:tracePt t="35297" x="3933825" y="4105275"/>
          <p14:tracePt t="35306" x="3938588" y="4105275"/>
          <p14:tracePt t="35317" x="3948113" y="4105275"/>
          <p14:tracePt t="35331" x="3952875" y="4105275"/>
          <p14:tracePt t="35348" x="3971925" y="4105275"/>
          <p14:tracePt t="35351" x="3976688" y="4105275"/>
          <p14:tracePt t="35365" x="3995738" y="4105275"/>
          <p14:tracePt t="35381" x="4010025" y="4105275"/>
          <p14:tracePt t="35398" x="4043363" y="4105275"/>
          <p14:tracePt t="35414" x="4067175" y="4105275"/>
          <p14:tracePt t="35431" x="4076700" y="4105275"/>
          <p14:tracePt t="35505" x="4081463" y="4105275"/>
          <p14:tracePt t="35519" x="4086225" y="4105275"/>
          <p14:tracePt t="35531" x="4095750" y="4100513"/>
          <p14:tracePt t="35548" x="4110038" y="4100513"/>
          <p14:tracePt t="35641" x="4124325" y="4100513"/>
          <p14:tracePt t="35670" x="4129088" y="4100513"/>
          <p14:tracePt t="36822" x="4133850" y="4100513"/>
          <p14:tracePt t="36841" x="4148138" y="4100513"/>
          <p14:tracePt t="36952" x="4152900" y="4100513"/>
          <p14:tracePt t="37054" x="4152900" y="4105275"/>
          <p14:tracePt t="37063" x="4157663" y="4110038"/>
          <p14:tracePt t="37070" x="4162425" y="4119563"/>
          <p14:tracePt t="37310" x="4162425" y="4124325"/>
          <p14:tracePt t="37328" x="4162425" y="4129088"/>
          <p14:tracePt t="37334" x="4162425" y="4138613"/>
          <p14:tracePt t="37349" x="4167188" y="4152900"/>
          <p14:tracePt t="37364" x="4176713" y="4167188"/>
          <p14:tracePt t="37381" x="4195763" y="4186238"/>
          <p14:tracePt t="37398" x="4205288" y="4200525"/>
          <p14:tracePt t="37415" x="4210050" y="4210050"/>
          <p14:tracePt t="37431" x="4233863" y="4238625"/>
          <p14:tracePt t="37448" x="4252913" y="4262438"/>
          <p14:tracePt t="37465" x="4276725" y="4281488"/>
          <p14:tracePt t="37481" x="4286250" y="4300538"/>
          <p14:tracePt t="37498" x="4291013" y="4305300"/>
          <p14:tracePt t="37525" x="4291013" y="4310063"/>
          <p14:tracePt t="37534" x="4291013" y="4319588"/>
          <p14:tracePt t="37548" x="4295775" y="4333875"/>
          <p14:tracePt t="37565" x="4305300" y="4348163"/>
          <p14:tracePt t="37567" x="4314825" y="4357688"/>
          <p14:tracePt t="37581" x="4314825" y="4376738"/>
          <p14:tracePt t="37598" x="4314825" y="4381500"/>
          <p14:tracePt t="37614" x="4329113" y="4395788"/>
          <p14:tracePt t="37670" x="4329113" y="4400550"/>
          <p14:tracePt t="37678" x="4329113" y="4405313"/>
          <p14:tracePt t="37685" x="4333875" y="4410075"/>
          <p14:tracePt t="37698" x="4333875" y="4419600"/>
          <p14:tracePt t="37714" x="4333875" y="4433888"/>
          <p14:tracePt t="37731" x="4333875" y="4438650"/>
          <p14:tracePt t="37748" x="4333875" y="4443413"/>
          <p14:tracePt t="37764" x="4333875" y="4452938"/>
          <p14:tracePt t="37781" x="4333875" y="4467225"/>
          <p14:tracePt t="37785" x="4333875" y="4471988"/>
          <p14:tracePt t="37798" x="4333875" y="4476750"/>
          <p14:tracePt t="37815" x="4333875" y="4486275"/>
          <p14:tracePt t="37831" x="4333875" y="4495800"/>
          <p14:tracePt t="37847" x="4333875" y="4510088"/>
          <p14:tracePt t="37881" x="4333875" y="4514850"/>
          <p14:tracePt t="37898" x="4333875" y="4524375"/>
          <p14:tracePt t="37915" x="4333875" y="4552950"/>
          <p14:tracePt t="37931" x="4333875" y="4562475"/>
          <p14:tracePt t="37947" x="4333875" y="4576763"/>
          <p14:tracePt t="37949" x="4333875" y="4591050"/>
          <p14:tracePt t="37965" x="4333875" y="4600575"/>
          <p14:tracePt t="37981" x="4338638" y="4633913"/>
          <p14:tracePt t="37998" x="4348163" y="4657725"/>
          <p14:tracePt t="38014" x="4348163" y="4676775"/>
          <p14:tracePt t="38031" x="4348163" y="4700588"/>
          <p14:tracePt t="38047" x="4352925" y="4719638"/>
          <p14:tracePt t="38064" x="4352925" y="4748213"/>
          <p14:tracePt t="38081" x="4352925" y="4767263"/>
          <p14:tracePt t="38097" x="4357688" y="4776788"/>
          <p14:tracePt t="38114" x="4357688" y="4795838"/>
          <p14:tracePt t="38131" x="4357688" y="4805363"/>
          <p14:tracePt t="38148" x="4357688" y="4814888"/>
          <p14:tracePt t="38151" x="4357688" y="4833938"/>
          <p14:tracePt t="38166" x="4357688" y="4838700"/>
          <p14:tracePt t="38183" x="4357688" y="4852988"/>
          <p14:tracePt t="38224" x="4357688" y="4862513"/>
          <p14:tracePt t="38239" x="4357688" y="4881563"/>
          <p14:tracePt t="38255" x="4357688" y="4886325"/>
          <p14:tracePt t="38269" x="4357688" y="4900613"/>
          <p14:tracePt t="38299" x="4357688" y="4905375"/>
          <p14:tracePt t="38314" x="4357688" y="4910138"/>
          <p14:tracePt t="38331" x="4357688" y="4929188"/>
          <p14:tracePt t="38349" x="4357688" y="4938713"/>
          <p14:tracePt t="38359" x="4362450" y="4962525"/>
          <p14:tracePt t="38374" x="4371975" y="4981575"/>
          <p14:tracePt t="38441" x="4371975" y="4986338"/>
          <p14:tracePt t="38456" x="4376738" y="4995863"/>
          <p14:tracePt t="38464" x="4376738" y="5000625"/>
          <p14:tracePt t="38483" x="4376738" y="5014913"/>
          <p14:tracePt t="38500" x="4376738" y="5024438"/>
          <p14:tracePt t="38553" x="4376738" y="5029200"/>
          <p14:tracePt t="38575" x="4376738" y="5038725"/>
          <p14:tracePt t="38587" x="4381500" y="5038725"/>
          <p14:tracePt t="38597" x="4381500" y="5057775"/>
          <p14:tracePt t="38615" x="4381500" y="5067300"/>
          <p14:tracePt t="38634" x="4386263" y="5072063"/>
          <p14:tracePt t="38709" x="4391025" y="5081588"/>
          <p14:tracePt t="38735" x="4405313" y="5105400"/>
          <p14:tracePt t="38751" x="4414838" y="5110163"/>
          <p14:tracePt t="38776" x="4414838" y="5124450"/>
          <p14:tracePt t="38841" x="4419600" y="5124450"/>
          <p14:tracePt t="38857" x="4429125" y="5129213"/>
          <p14:tracePt t="38936" x="4433888" y="5129213"/>
          <p14:tracePt t="38951" x="4443413" y="5133975"/>
          <p14:tracePt t="38965" x="4452938" y="5133975"/>
          <p14:tracePt t="38981" x="4467225" y="5138738"/>
          <p14:tracePt t="38998" x="4471988" y="5138738"/>
          <p14:tracePt t="39070" x="4476750" y="5138738"/>
          <p14:tracePt t="39085" x="4481513" y="5138738"/>
          <p14:tracePt t="39630" x="4476750" y="5138738"/>
          <p14:tracePt t="39678" x="4471988" y="5138738"/>
          <p14:tracePt t="39846" x="4467225" y="5138738"/>
          <p14:tracePt t="40070" x="4471988" y="5133975"/>
          <p14:tracePt t="40077" x="4476750" y="5133975"/>
          <p14:tracePt t="40094" x="4481513" y="5133975"/>
          <p14:tracePt t="40104" x="4486275" y="5133975"/>
          <p14:tracePt t="40114" x="4500563" y="5133975"/>
          <p14:tracePt t="40131" x="4510088" y="5133975"/>
          <p14:tracePt t="40148" x="4519613" y="5129213"/>
          <p14:tracePt t="40164" x="4524375" y="5129213"/>
          <p14:tracePt t="40168" x="4533900" y="5129213"/>
          <p14:tracePt t="40189" x="4538663" y="5129213"/>
          <p14:tracePt t="40198" x="4543425" y="5129213"/>
          <p14:tracePt t="40214" x="4552950" y="5129213"/>
          <p14:tracePt t="40237" x="4557713" y="5129213"/>
          <p14:tracePt t="40550" x="4548188" y="5129213"/>
          <p14:tracePt t="40559" x="4524375" y="5119688"/>
          <p14:tracePt t="40567" x="4514850" y="5119688"/>
          <p14:tracePt t="40581" x="4481513" y="5105400"/>
          <p14:tracePt t="40597" x="4462463" y="5100638"/>
          <p14:tracePt t="40614" x="4448175" y="5086350"/>
          <p14:tracePt t="40909" x="4452938" y="5086350"/>
          <p14:tracePt t="40920" x="4457700" y="5086350"/>
          <p14:tracePt t="41101" x="4448175" y="5086350"/>
          <p14:tracePt t="41110" x="4443413" y="5086350"/>
          <p14:tracePt t="41120" x="4424363" y="5081588"/>
          <p14:tracePt t="41130" x="4405313" y="5081588"/>
          <p14:tracePt t="41147" x="4386263" y="5081588"/>
          <p14:tracePt t="41164" x="4371975" y="5081588"/>
          <p14:tracePt t="41362" x="4367213" y="5081588"/>
          <p14:tracePt t="41374" x="4376738" y="5081588"/>
          <p14:tracePt t="41386" x="4391025" y="5086350"/>
          <p14:tracePt t="41397" x="4405313" y="5100638"/>
          <p14:tracePt t="41414" x="4424363" y="5105400"/>
          <p14:tracePt t="41431" x="4438650" y="5114925"/>
          <p14:tracePt t="41613" x="4438650" y="5105400"/>
          <p14:tracePt t="41638" x="4429125" y="5105400"/>
          <p14:tracePt t="41646" x="4410075" y="5100638"/>
          <p14:tracePt t="41654" x="4395788" y="5100638"/>
          <p14:tracePt t="41664" x="4386263" y="5100638"/>
          <p14:tracePt t="41681" x="4367213" y="5100638"/>
          <p14:tracePt t="41816" x="4362450" y="5100638"/>
          <p14:tracePt t="42638" x="4357688" y="5100638"/>
          <p14:tracePt t="42662" x="4362450" y="5100638"/>
          <p14:tracePt t="42670" x="4371975" y="5100638"/>
          <p14:tracePt t="42681" x="4376738" y="5100638"/>
          <p14:tracePt t="42782" x="4391025" y="5100638"/>
          <p14:tracePt t="42799" x="4395788" y="5100638"/>
          <p14:tracePt t="42806" x="4400550" y="5100638"/>
          <p14:tracePt t="42814" x="4405313" y="5100638"/>
          <p14:tracePt t="42878" x="4410075" y="5100638"/>
          <p14:tracePt t="42887" x="4419600" y="5100638"/>
          <p14:tracePt t="42897" x="4424363" y="5100638"/>
          <p14:tracePt t="42914" x="4457700" y="5105400"/>
          <p14:tracePt t="42930" x="4481513" y="5105400"/>
          <p14:tracePt t="43094" x="4491038" y="5105400"/>
          <p14:tracePt t="43102" x="4495800" y="5105400"/>
          <p14:tracePt t="43114" x="4514850" y="5105400"/>
          <p14:tracePt t="43130" x="4533900" y="5105400"/>
          <p14:tracePt t="43147" x="4567238" y="5105400"/>
          <p14:tracePt t="43164" x="4572000" y="5114925"/>
          <p14:tracePt t="43224" x="4576763" y="5114925"/>
          <p14:tracePt t="43240" x="4586288" y="5114925"/>
          <p14:tracePt t="43247" x="4600575" y="5119688"/>
          <p14:tracePt t="43264" x="4610100" y="5119688"/>
          <p14:tracePt t="43280" x="4633913" y="5119688"/>
          <p14:tracePt t="43297" x="4638675" y="5119688"/>
          <p14:tracePt t="43314" x="4657725" y="5119688"/>
          <p14:tracePt t="43414" x="4667250" y="5119688"/>
          <p14:tracePt t="43422" x="4672013" y="5119688"/>
          <p14:tracePt t="43437" x="4676775" y="5119688"/>
          <p14:tracePt t="43454" x="4681538" y="5119688"/>
          <p14:tracePt t="43464" x="4691063" y="5119688"/>
          <p14:tracePt t="43481" x="4700588" y="5124450"/>
          <p14:tracePt t="43497" x="4714875" y="5124450"/>
          <p14:tracePt t="43514" x="4738688" y="5129213"/>
          <p14:tracePt t="43530" x="4748213" y="5129213"/>
          <p14:tracePt t="43598" x="4752975" y="5129213"/>
          <p14:tracePt t="43605" x="4757738" y="5129213"/>
          <p14:tracePt t="43614" x="4776788" y="5138738"/>
          <p14:tracePt t="43630" x="4814888" y="5138738"/>
          <p14:tracePt t="43647" x="4867275" y="5153025"/>
          <p14:tracePt t="43664" x="4881563" y="5157788"/>
          <p14:tracePt t="43702" x="4891088" y="5157788"/>
          <p14:tracePt t="43714" x="4895850" y="5157788"/>
          <p14:tracePt t="43731" x="4910138" y="5157788"/>
          <p14:tracePt t="43747" x="4948238" y="5162550"/>
          <p14:tracePt t="43764" x="4967288" y="5162550"/>
          <p14:tracePt t="43781" x="4986338" y="5162550"/>
          <p14:tracePt t="43784" x="4995863" y="5162550"/>
          <p14:tracePt t="43797" x="5024438" y="5162550"/>
          <p14:tracePt t="43814" x="5038725" y="5162550"/>
          <p14:tracePt t="43831" x="5048250" y="5162550"/>
          <p14:tracePt t="43847" x="5072063" y="5162550"/>
          <p14:tracePt t="43864" x="5091113" y="5176838"/>
          <p14:tracePt t="43881" x="5110163" y="5176838"/>
          <p14:tracePt t="43897" x="5124450" y="5176838"/>
          <p14:tracePt t="43914" x="5143500" y="5181600"/>
          <p14:tracePt t="43951" x="5148263" y="5181600"/>
          <p14:tracePt t="43965" x="5153025" y="5181600"/>
          <p14:tracePt t="43974" x="5162550" y="5181600"/>
          <p14:tracePt t="43982" x="5176838" y="5181600"/>
          <p14:tracePt t="43997" x="5219700" y="5191125"/>
          <p14:tracePt t="44014" x="5257800" y="5191125"/>
          <p14:tracePt t="44030" x="5262563" y="5191125"/>
          <p14:tracePt t="44710" x="5267325" y="5191125"/>
          <p14:tracePt t="44726" x="5253038" y="5191125"/>
          <p14:tracePt t="44734" x="5224463" y="5191125"/>
          <p14:tracePt t="44747" x="5181600" y="5186363"/>
          <p14:tracePt t="44764" x="5100638" y="5176838"/>
          <p14:tracePt t="44780" x="4995863" y="5162550"/>
          <p14:tracePt t="44783" x="4957763" y="5162550"/>
          <p14:tracePt t="44797" x="4886325" y="5162550"/>
          <p14:tracePt t="44814" x="4838700" y="5162550"/>
          <p14:tracePt t="44830" x="4800600" y="5162550"/>
          <p14:tracePt t="44847" x="4757738" y="5162550"/>
          <p14:tracePt t="44864" x="4733925" y="5162550"/>
          <p14:tracePt t="44880" x="4719638" y="5162550"/>
          <p14:tracePt t="44897" x="4700588" y="5162550"/>
          <p14:tracePt t="44914" x="4676775" y="5162550"/>
          <p14:tracePt t="44974" x="4672013" y="5162550"/>
          <p14:tracePt t="44983" x="4667250" y="5162550"/>
          <p14:tracePt t="44990" x="4652963" y="5162550"/>
          <p14:tracePt t="44999" x="4643438" y="5162550"/>
          <p14:tracePt t="45127" x="4643438" y="5148263"/>
          <p14:tracePt t="45142" x="4643438" y="5143500"/>
          <p14:tracePt t="45152" x="4648200" y="5138738"/>
          <p14:tracePt t="45163" x="4652963" y="5138738"/>
          <p14:tracePt t="45180" x="4676775" y="5138738"/>
          <p14:tracePt t="45184" x="4700588" y="5138738"/>
          <p14:tracePt t="45197" x="4719638" y="5138738"/>
          <p14:tracePt t="45214" x="4795838" y="5138738"/>
          <p14:tracePt t="45230" x="4862513" y="5138738"/>
          <p14:tracePt t="45247" x="4910138" y="5138738"/>
          <p14:tracePt t="45264" x="4962525" y="5138738"/>
          <p14:tracePt t="45280" x="5029200" y="5138738"/>
          <p14:tracePt t="45297" x="5095875" y="5138738"/>
          <p14:tracePt t="45314" x="5133975" y="5138738"/>
          <p14:tracePt t="45330" x="5148263" y="5138738"/>
          <p14:tracePt t="45382" x="5153025" y="5138738"/>
          <p14:tracePt t="45390" x="5157788" y="5138738"/>
          <p14:tracePt t="45406" x="5167313" y="5138738"/>
          <p14:tracePt t="45414" x="5176838" y="5138738"/>
          <p14:tracePt t="45430" x="5186363" y="5138738"/>
          <p14:tracePt t="45447" x="5200650" y="5138738"/>
          <p14:tracePt t="45463" x="5219700" y="5143500"/>
          <p14:tracePt t="45481" x="5233988" y="5143500"/>
          <p14:tracePt t="45497" x="5253038" y="5143500"/>
          <p14:tracePt t="45513" x="5257800" y="5143500"/>
          <p14:tracePt t="45558" x="5262563" y="5143500"/>
          <p14:tracePt t="45567" x="5267325" y="5143500"/>
          <p14:tracePt t="45894" x="5272088" y="5143500"/>
          <p14:tracePt t="45903" x="5272088" y="5124450"/>
          <p14:tracePt t="45913" x="5272088" y="5119688"/>
          <p14:tracePt t="45930" x="5272088" y="5057775"/>
          <p14:tracePt t="45933" x="5262563" y="5019675"/>
          <p14:tracePt t="45947" x="5262563" y="5000625"/>
          <p14:tracePt t="45963" x="5238750" y="4938713"/>
          <p14:tracePt t="45980" x="5238750" y="4843463"/>
          <p14:tracePt t="45997" x="5238750" y="4700588"/>
          <p14:tracePt t="46002" x="5238750" y="4624388"/>
          <p14:tracePt t="46014" x="5253038" y="4491038"/>
          <p14:tracePt t="46030" x="5272088" y="4324350"/>
          <p14:tracePt t="46047" x="5272088" y="4229100"/>
          <p14:tracePt t="46064" x="5300663" y="4081463"/>
          <p14:tracePt t="46080" x="5329238" y="3938588"/>
          <p14:tracePt t="46097" x="5348288" y="3843338"/>
          <p14:tracePt t="46114" x="5372100" y="3757613"/>
          <p14:tracePt t="46130" x="5381625" y="3676650"/>
          <p14:tracePt t="46147" x="5410200" y="3595688"/>
          <p14:tracePt t="46164" x="5410200" y="3505200"/>
          <p14:tracePt t="46167" x="5410200" y="3452813"/>
          <p14:tracePt t="46181" x="5414963" y="3357563"/>
          <p14:tracePt t="46197" x="5414963" y="3328988"/>
          <p14:tracePt t="46200" x="5414963" y="3290888"/>
          <p14:tracePt t="46214" x="5424488" y="3233738"/>
          <p14:tracePt t="46230" x="5424488" y="3190875"/>
          <p14:tracePt t="46247" x="5438775" y="3133725"/>
          <p14:tracePt t="46263" x="5438775" y="3090863"/>
          <p14:tracePt t="46280" x="5448300" y="3048000"/>
          <p14:tracePt t="46297" x="5453063" y="2986088"/>
          <p14:tracePt t="46313" x="5462588" y="2933700"/>
          <p14:tracePt t="46330" x="5462588" y="2867025"/>
          <p14:tracePt t="46347" x="5462588" y="2809875"/>
          <p14:tracePt t="46363" x="5462588" y="2776538"/>
          <p14:tracePt t="46380" x="5462588" y="2757488"/>
          <p14:tracePt t="46414" x="5462588" y="2752725"/>
          <p14:tracePt t="46566" x="5462588" y="2747963"/>
          <p14:tracePt t="46575" x="5462588" y="2728913"/>
          <p14:tracePt t="46582" x="5462588" y="2724150"/>
          <p14:tracePt t="46597" x="5462588" y="2676525"/>
          <p14:tracePt t="46613" x="5462588" y="2624138"/>
          <p14:tracePt t="46630" x="5462588" y="2566988"/>
          <p14:tracePt t="46647" x="5457825" y="2543175"/>
          <p14:tracePt t="46663" x="5453063" y="2509838"/>
          <p14:tracePt t="46680" x="5438775" y="2486025"/>
          <p14:tracePt t="46697" x="5434013" y="2471738"/>
          <p14:tracePt t="46713" x="5434013" y="2457450"/>
          <p14:tracePt t="46730" x="5434013" y="2433638"/>
          <p14:tracePt t="46747" x="5434013" y="2414588"/>
          <p14:tracePt t="46751" x="5434013" y="2405063"/>
          <p14:tracePt t="46763" x="5434013" y="2390775"/>
          <p14:tracePt t="47014" x="5434013" y="2381250"/>
          <p14:tracePt t="47085" x="5434013" y="2386013"/>
          <p14:tracePt t="47094" x="5434013" y="2405063"/>
          <p14:tracePt t="47101" x="5434013" y="2424113"/>
          <p14:tracePt t="47113" x="5434013" y="2443163"/>
          <p14:tracePt t="47130" x="5434013" y="2486025"/>
          <p14:tracePt t="47147" x="5434013" y="2547938"/>
          <p14:tracePt t="47163" x="5434013" y="2586038"/>
          <p14:tracePt t="47167" x="5434013" y="2609850"/>
          <p14:tracePt t="47180" x="5434013" y="2628900"/>
          <p14:tracePt t="47197" x="5434013" y="2681288"/>
          <p14:tracePt t="47213" x="5434013" y="2757488"/>
          <p14:tracePt t="47230" x="5434013" y="2814638"/>
          <p14:tracePt t="47247" x="5434013" y="2881313"/>
          <p14:tracePt t="47264" x="5434013" y="2938463"/>
          <p14:tracePt t="47281" x="5434013" y="3005138"/>
          <p14:tracePt t="47296" x="5434013" y="3052763"/>
          <p14:tracePt t="47314" x="5434013" y="3119438"/>
          <p14:tracePt t="47330" x="5434013" y="3200400"/>
          <p14:tracePt t="47347" x="5434013" y="3271838"/>
          <p14:tracePt t="47363" x="5438775" y="3348038"/>
          <p14:tracePt t="47380" x="5438775" y="3381375"/>
          <p14:tracePt t="47396" x="5438775" y="3424238"/>
          <p14:tracePt t="47397" x="5438775" y="3443288"/>
          <p14:tracePt t="47414" x="5438775" y="3486150"/>
          <p14:tracePt t="47430" x="5438775" y="3543300"/>
          <p14:tracePt t="47447" x="5438775" y="3590925"/>
          <p14:tracePt t="47463" x="5438775" y="3633788"/>
          <p14:tracePt t="47480" x="5438775" y="3690938"/>
          <p14:tracePt t="47497" x="5438775" y="3738563"/>
          <p14:tracePt t="47513" x="5434013" y="3790950"/>
          <p14:tracePt t="47531" x="5434013" y="3848100"/>
          <p14:tracePt t="47536" x="5434013" y="3867150"/>
          <p14:tracePt t="47551" x="5429250" y="3929063"/>
          <p14:tracePt t="47563" x="5429250" y="3976688"/>
          <p14:tracePt t="47580" x="5419725" y="4057650"/>
          <p14:tracePt t="47583" x="5410200" y="4114800"/>
          <p14:tracePt t="47597" x="5410200" y="4143375"/>
          <p14:tracePt t="47613" x="5386388" y="4252913"/>
          <p14:tracePt t="47630" x="5381625" y="4300538"/>
          <p14:tracePt t="47647" x="5381625" y="4357688"/>
          <p14:tracePt t="47664" x="5372100" y="4438650"/>
          <p14:tracePt t="47680" x="5362575" y="4500563"/>
          <p14:tracePt t="47696" x="5357813" y="4562475"/>
          <p14:tracePt t="47713" x="5348288" y="4605338"/>
          <p14:tracePt t="47730" x="5343525" y="4643438"/>
          <p14:tracePt t="47747" x="5334000" y="4686300"/>
          <p14:tracePt t="47749" x="5334000" y="4695825"/>
          <p14:tracePt t="47764" x="5334000" y="4710113"/>
          <p14:tracePt t="47780" x="5329238" y="4743450"/>
          <p14:tracePt t="47797" x="5329238" y="4762500"/>
          <p14:tracePt t="47799" x="5329238" y="4772025"/>
          <p14:tracePt t="47814" x="5329238" y="4805363"/>
          <p14:tracePt t="47830" x="5329238" y="4829175"/>
          <p14:tracePt t="47846" x="5324475" y="4862513"/>
          <p14:tracePt t="47864" x="5324475" y="4886325"/>
          <p14:tracePt t="47880" x="5324475" y="4905375"/>
          <p14:tracePt t="47897" x="5324475" y="4914900"/>
          <p14:tracePt t="47913" x="5324475" y="4938713"/>
          <p14:tracePt t="47930" x="5324475" y="4957763"/>
          <p14:tracePt t="47947" x="5324475" y="4995863"/>
          <p14:tracePt t="47963" x="5324475" y="5033963"/>
          <p14:tracePt t="47968" x="5324475" y="5038725"/>
          <p14:tracePt t="47980" x="5324475" y="5043488"/>
          <p14:tracePt t="48030" x="5324475" y="5053013"/>
          <p14:tracePt t="48037" x="5324475" y="5057775"/>
          <p14:tracePt t="48046" x="5324475" y="5062538"/>
          <p14:tracePt t="48063" x="5324475" y="5081588"/>
          <p14:tracePt t="48080" x="5324475" y="5086350"/>
          <p14:tracePt t="48141" x="5324475" y="5091113"/>
          <p14:tracePt t="48150" x="5324475" y="5095875"/>
          <p14:tracePt t="48163" x="5324475" y="5100638"/>
          <p14:tracePt t="48181" x="5324475" y="5105400"/>
          <p14:tracePt t="48241" x="5324475" y="5119688"/>
          <p14:tracePt t="48264" x="5334000" y="5129213"/>
          <p14:tracePt t="49125" x="5334000" y="5133975"/>
          <p14:tracePt t="49373" x="5334000" y="5148263"/>
          <p14:tracePt t="49381" x="5334000" y="5153025"/>
          <p14:tracePt t="49390" x="5334000" y="5162550"/>
          <p14:tracePt t="49454" x="5329238" y="5162550"/>
          <p14:tracePt t="49463" x="5319713" y="5162550"/>
          <p14:tracePt t="49471" x="5305425" y="5162550"/>
          <p14:tracePt t="49480" x="5286375" y="5162550"/>
          <p14:tracePt t="49497" x="5243513" y="5148263"/>
          <p14:tracePt t="49513" x="5172075" y="5124450"/>
          <p14:tracePt t="49530" x="5048250" y="5086350"/>
          <p14:tracePt t="49546" x="4929188" y="5048250"/>
          <p14:tracePt t="49563" x="4791075" y="4991100"/>
          <p14:tracePt t="49580" x="4700588" y="4929188"/>
          <p14:tracePt t="49596" x="4614863" y="4881563"/>
          <p14:tracePt t="49599" x="4581525" y="4857750"/>
          <p14:tracePt t="49613" x="4533900" y="4800600"/>
          <p14:tracePt t="49630" x="4457700" y="4700588"/>
          <p14:tracePt t="49646" x="4381500" y="4562475"/>
          <p14:tracePt t="49663" x="4300538" y="4433888"/>
          <p14:tracePt t="49680" x="4248150" y="4333875"/>
          <p14:tracePt t="49696" x="4191000" y="4271963"/>
          <p14:tracePt t="49713" x="4119563" y="4186238"/>
          <p14:tracePt t="49730" x="4052888" y="4048125"/>
          <p14:tracePt t="49747" x="4024313" y="3943350"/>
          <p14:tracePt t="49763" x="3986213" y="3833813"/>
          <p14:tracePt t="49780" x="3929063" y="3686175"/>
          <p14:tracePt t="49797" x="3895725" y="3600450"/>
          <p14:tracePt t="49799" x="3876675" y="3557588"/>
          <p14:tracePt t="49813" x="3857625" y="3500438"/>
          <p14:tracePt t="49830" x="3800475" y="3367088"/>
          <p14:tracePt t="49847" x="3781425" y="3238500"/>
          <p14:tracePt t="49863" x="3771900" y="3157538"/>
          <p14:tracePt t="49880" x="3757613" y="3114675"/>
          <p14:tracePt t="49897" x="3752850" y="3090863"/>
          <p14:tracePt t="49913" x="3738563" y="3043238"/>
          <p14:tracePt t="49930" x="3733800" y="2971800"/>
          <p14:tracePt t="49946" x="3714750" y="2890838"/>
          <p14:tracePt t="49949" x="3700463" y="2867025"/>
          <p14:tracePt t="49963" x="3686175" y="2838450"/>
          <p14:tracePt t="49980" x="3681413" y="2824163"/>
          <p14:tracePt t="49996" x="3671888" y="2800350"/>
          <p14:tracePt t="50013" x="3657600" y="2776538"/>
          <p14:tracePt t="50030" x="3629025" y="2733675"/>
          <p14:tracePt t="50046" x="3629025" y="2728913"/>
          <p14:tracePt t="50063" x="3629025" y="2724150"/>
          <p14:tracePt t="50247" x="3629025" y="2719388"/>
          <p14:tracePt t="50264" x="3633788" y="2724150"/>
          <p14:tracePt t="50270" x="3638550" y="2728913"/>
          <p14:tracePt t="50280" x="3667125" y="2738438"/>
          <p14:tracePt t="50296" x="3729038" y="2757488"/>
          <p14:tracePt t="50313" x="3814763" y="2757488"/>
          <p14:tracePt t="50330" x="3881438" y="2757488"/>
          <p14:tracePt t="50346" x="3933825" y="2757488"/>
          <p14:tracePt t="50363" x="3943350" y="2757488"/>
          <p14:tracePt t="50379" x="3976688" y="2757488"/>
          <p14:tracePt t="50397" x="4010025" y="2757488"/>
          <p14:tracePt t="50413" x="4081463" y="2743200"/>
          <p14:tracePt t="50430" x="4119563" y="2743200"/>
          <p14:tracePt t="50446" x="4138613" y="2743200"/>
          <p14:tracePt t="50463" x="4148138" y="2743200"/>
          <p14:tracePt t="50479" x="4171950" y="2743200"/>
          <p14:tracePt t="50496" x="4229100" y="2743200"/>
          <p14:tracePt t="50513" x="4310063" y="2743200"/>
          <p14:tracePt t="50530" x="4376738" y="2743200"/>
          <p14:tracePt t="50547" x="4424363" y="2743200"/>
          <p14:tracePt t="50563" x="4467225" y="2743200"/>
          <p14:tracePt t="50580" x="4514850" y="2743200"/>
          <p14:tracePt t="50581" x="4552950" y="2743200"/>
          <p14:tracePt t="50596" x="4572000" y="2743200"/>
          <p14:tracePt t="50613" x="4638675" y="2743200"/>
          <p14:tracePt t="50616" x="4667250" y="2743200"/>
          <p14:tracePt t="50630" x="4700588" y="2757488"/>
          <p14:tracePt t="50647" x="4714875" y="2757488"/>
          <p14:tracePt t="50663" x="4724400" y="2757488"/>
          <p14:tracePt t="50680" x="4762500" y="2757488"/>
          <p14:tracePt t="50697" x="4805363" y="2757488"/>
          <p14:tracePt t="50713" x="4852988" y="2757488"/>
          <p14:tracePt t="50729" x="4867275" y="2767013"/>
          <p14:tracePt t="50746" x="4876800" y="2767013"/>
          <p14:tracePt t="50774" x="4886325" y="2767013"/>
          <p14:tracePt t="50781" x="4891088" y="2767013"/>
          <p14:tracePt t="50796" x="4895850" y="2767013"/>
          <p14:tracePt t="50813" x="4953000" y="2771775"/>
          <p14:tracePt t="50830" x="5014913" y="2776538"/>
          <p14:tracePt t="50846" x="5033963" y="2776538"/>
          <p14:tracePt t="50894" x="5038725" y="2776538"/>
          <p14:tracePt t="50902" x="5043488" y="2776538"/>
          <p14:tracePt t="50913" x="5048250" y="2776538"/>
          <p14:tracePt t="50930" x="5072063" y="2776538"/>
          <p14:tracePt t="50947" x="5095875" y="2776538"/>
          <p14:tracePt t="51398" x="5100638" y="2776538"/>
          <p14:tracePt t="51407" x="5100638" y="2781300"/>
          <p14:tracePt t="51414" x="5095875" y="2790825"/>
          <p14:tracePt t="51430" x="5062538" y="2790825"/>
          <p14:tracePt t="51447" x="5005388" y="2790825"/>
          <p14:tracePt t="51463" x="4919663" y="2790825"/>
          <p14:tracePt t="51479" x="4829175" y="2790825"/>
          <p14:tracePt t="51496" x="4748213" y="2790825"/>
          <p14:tracePt t="51513" x="4733925" y="2790825"/>
          <p14:tracePt t="51529" x="4705350" y="2790825"/>
          <p14:tracePt t="51546" x="4691063" y="2790825"/>
          <p14:tracePt t="51563" x="4633913" y="2795588"/>
          <p14:tracePt t="51580" x="4538663" y="2795588"/>
          <p14:tracePt t="51582" x="4491038" y="2795588"/>
          <p14:tracePt t="51596" x="4438650" y="2795588"/>
          <p14:tracePt t="51613" x="4371975" y="2795588"/>
          <p14:tracePt t="51616" x="4324350" y="2795588"/>
          <p14:tracePt t="51630" x="4291013" y="2795588"/>
          <p14:tracePt t="51646" x="4267200" y="2795588"/>
          <p14:tracePt t="51663" x="4214813" y="2781300"/>
          <p14:tracePt t="51680" x="4181475" y="2771775"/>
          <p14:tracePt t="51697" x="4133850" y="2752725"/>
          <p14:tracePt t="51713" x="4095750" y="2738438"/>
          <p14:tracePt t="51729" x="4086225" y="2733675"/>
          <p14:tracePt t="51746" x="4057650" y="2719388"/>
          <p14:tracePt t="51763" x="4038600" y="2705100"/>
          <p14:tracePt t="51780" x="4005263" y="2686050"/>
          <p14:tracePt t="51796" x="3976688" y="2667000"/>
          <p14:tracePt t="51798" x="3948113" y="2643188"/>
          <p14:tracePt t="51813" x="3895725" y="2609850"/>
          <p14:tracePt t="51829" x="3857625" y="2581275"/>
          <p14:tracePt t="51846" x="3824288" y="2571750"/>
          <p14:tracePt t="51863" x="3790950" y="2533650"/>
          <p14:tracePt t="51879" x="3771900" y="2514600"/>
          <p14:tracePt t="51896" x="3729038" y="2490788"/>
          <p14:tracePt t="51913" x="3709988" y="2447925"/>
          <p14:tracePt t="51929" x="3690938" y="2419350"/>
          <p14:tracePt t="51946" x="3643313" y="2371725"/>
          <p14:tracePt t="51963" x="3600450" y="2343150"/>
          <p14:tracePt t="51967" x="3586163" y="2338388"/>
          <p14:tracePt t="51979" x="3557588" y="2314575"/>
          <p14:tracePt t="51996" x="3509963" y="2286000"/>
          <p14:tracePt t="52013" x="3495675" y="2281238"/>
          <p14:tracePt t="52016" x="3481388" y="2276475"/>
          <p14:tracePt t="52029" x="3462338" y="2257425"/>
          <p14:tracePt t="52046" x="3457575" y="2257425"/>
          <p14:tracePt t="52254" x="3452813" y="2257425"/>
          <p14:tracePt t="52271" x="3452813" y="2262188"/>
          <p14:tracePt t="52278" x="3452813" y="2266950"/>
          <p14:tracePt t="52286" x="3452813" y="2271713"/>
          <p14:tracePt t="52296" x="3452813" y="2276475"/>
          <p14:tracePt t="52313" x="3452813" y="2328863"/>
          <p14:tracePt t="52329" x="3452813" y="2362200"/>
          <p14:tracePt t="52346" x="3452813" y="2376488"/>
          <p14:tracePt t="52363" x="3452813" y="2395538"/>
          <p14:tracePt t="52380" x="3452813" y="2414588"/>
          <p14:tracePt t="52438" x="3452813" y="2419350"/>
          <p14:tracePt t="52454" x="3452813" y="2424113"/>
          <p14:tracePt t="52502" x="3452813" y="2428875"/>
          <p14:tracePt t="52510" x="3452813" y="2433638"/>
          <p14:tracePt t="52517" x="3452813" y="2443163"/>
          <p14:tracePt t="52529" x="3452813" y="2452688"/>
          <p14:tracePt t="52547" x="3452813" y="2462213"/>
          <p14:tracePt t="52563" x="3452813" y="2481263"/>
          <p14:tracePt t="52580" x="3452813" y="2505075"/>
          <p14:tracePt t="52597" x="3452813" y="2524125"/>
          <p14:tracePt t="52599" x="3452813" y="2533650"/>
          <p14:tracePt t="52613" x="3462338" y="2552700"/>
          <p14:tracePt t="52630" x="3467100" y="2576513"/>
          <p14:tracePt t="52646" x="3471863" y="2595563"/>
          <p14:tracePt t="52663" x="3471863" y="2605088"/>
          <p14:tracePt t="52679" x="3471863" y="2614613"/>
          <p14:tracePt t="52696" x="3481388" y="2652713"/>
          <p14:tracePt t="52713" x="3486150" y="2667000"/>
          <p14:tracePt t="52729" x="3486150" y="2690813"/>
          <p14:tracePt t="52746" x="3486150" y="2700338"/>
          <p14:tracePt t="52763" x="3486150" y="2709863"/>
          <p14:tracePt t="52767" x="3486150" y="2719388"/>
          <p14:tracePt t="52779" x="3486150" y="2733675"/>
          <p14:tracePt t="52796" x="3486150" y="2752725"/>
          <p14:tracePt t="52798" x="3490913" y="2767013"/>
          <p14:tracePt t="52813" x="3490913" y="2786063"/>
          <p14:tracePt t="52829" x="3490913" y="2814638"/>
          <p14:tracePt t="52846" x="3490913" y="2833688"/>
          <p14:tracePt t="52863" x="3495675" y="2857500"/>
          <p14:tracePt t="52879" x="3495675" y="2871788"/>
          <p14:tracePt t="52896" x="3509963" y="2886075"/>
          <p14:tracePt t="52913" x="3509963" y="2900363"/>
          <p14:tracePt t="52930" x="3509963" y="2919413"/>
          <p14:tracePt t="52946" x="3509963" y="2938463"/>
          <p14:tracePt t="52963" x="3514725" y="2947988"/>
          <p14:tracePt t="52979" x="3514725" y="2962275"/>
          <p14:tracePt t="53960" x="3514725" y="2967038"/>
          <p14:tracePt t="53997" x="3509963" y="2957513"/>
          <p14:tracePt t="54006" x="3505200" y="2952750"/>
          <p14:tracePt t="54015" x="3500438" y="2952750"/>
          <p14:tracePt t="54029" x="3500438" y="2943225"/>
          <p14:tracePt t="54047" x="3486150" y="2919413"/>
          <p14:tracePt t="54063" x="3481388" y="2909888"/>
          <p14:tracePt t="54079" x="3476625" y="2890838"/>
          <p14:tracePt t="54096" x="3476625" y="2867025"/>
          <p14:tracePt t="54113" x="3471863" y="2847975"/>
          <p14:tracePt t="54129" x="3467100" y="2833688"/>
          <p14:tracePt t="54146" x="3457575" y="2814638"/>
          <p14:tracePt t="54163" x="3457575" y="2790825"/>
          <p14:tracePt t="54179" x="3457575" y="2786063"/>
          <p14:tracePt t="54196" x="3452813" y="2776538"/>
          <p14:tracePt t="54213" x="3452813" y="2771775"/>
          <p14:tracePt t="54230" x="3452813" y="2762250"/>
          <p14:tracePt t="54263" x="3452813" y="2757488"/>
          <p14:tracePt t="54381" x="3452813" y="2752725"/>
          <p14:tracePt t="54453" x="3457575" y="2752725"/>
          <p14:tracePt t="54470" x="3471863" y="2752725"/>
          <p14:tracePt t="54486" x="3476625" y="2762250"/>
          <p14:tracePt t="54496" x="3481388" y="2762250"/>
          <p14:tracePt t="54567" x="3495675" y="2762250"/>
          <p14:tracePt t="54582" x="3514725" y="2762250"/>
          <p14:tracePt t="54590" x="3533775" y="2767013"/>
          <p14:tracePt t="54598" x="3538538" y="2767013"/>
          <p14:tracePt t="54612" x="3576638" y="2790825"/>
          <p14:tracePt t="54629" x="3648075" y="2795588"/>
          <p14:tracePt t="54646" x="3690938" y="2800350"/>
          <p14:tracePt t="54663" x="3752850" y="2809875"/>
          <p14:tracePt t="54680" x="3800475" y="2809875"/>
          <p14:tracePt t="54696" x="3848100" y="2809875"/>
          <p14:tracePt t="54713" x="3914775" y="2809875"/>
          <p14:tracePt t="54729" x="4005263" y="2809875"/>
          <p14:tracePt t="54746" x="4081463" y="2809875"/>
          <p14:tracePt t="54751" x="4110038" y="2809875"/>
          <p14:tracePt t="54763" x="4138613" y="2809875"/>
          <p14:tracePt t="54779" x="4171950" y="2809875"/>
          <p14:tracePt t="54796" x="4195763" y="2809875"/>
          <p14:tracePt t="54812" x="4210050" y="2809875"/>
          <p14:tracePt t="54815" x="4214813" y="2809875"/>
          <p14:tracePt t="54829" x="4229100" y="2809875"/>
          <p14:tracePt t="54846" x="4243388" y="2809875"/>
          <p14:tracePt t="54862" x="4276725" y="2809875"/>
          <p14:tracePt t="54879" x="4295775" y="2809875"/>
          <p14:tracePt t="54896" x="4319588" y="2809875"/>
          <p14:tracePt t="54913" x="4329113" y="2809875"/>
          <p14:tracePt t="54929" x="4333875" y="2809875"/>
          <p14:tracePt t="54946" x="4352925" y="2809875"/>
          <p14:tracePt t="54949" x="4362450" y="2809875"/>
          <p14:tracePt t="54963" x="4381500" y="2809875"/>
          <p14:tracePt t="54979" x="4424363" y="2809875"/>
          <p14:tracePt t="54997" x="4500563" y="2809875"/>
          <p14:tracePt t="55013" x="4524375" y="2809875"/>
          <p14:tracePt t="55029" x="4595813" y="2824163"/>
          <p14:tracePt t="55046" x="4633913" y="2824163"/>
          <p14:tracePt t="55062" x="4686300" y="2824163"/>
          <p14:tracePt t="55079" x="4733925" y="2824163"/>
          <p14:tracePt t="55096" x="4772025" y="2824163"/>
          <p14:tracePt t="55113" x="4805363" y="2824163"/>
          <p14:tracePt t="55130" x="4824413" y="2824163"/>
          <p14:tracePt t="55146" x="4829175" y="2824163"/>
          <p14:tracePt t="55164" x="4838700" y="2824163"/>
          <p14:tracePt t="55173" x="4852988" y="2824163"/>
          <p14:tracePt t="55183" x="4862513" y="2824163"/>
          <p14:tracePt t="55196" x="4881563" y="2824163"/>
          <p14:tracePt t="55213" x="4905375" y="2824163"/>
          <p14:tracePt t="55229" x="4953000" y="2824163"/>
          <p14:tracePt t="55246" x="4967288" y="2824163"/>
          <p14:tracePt t="55262" x="4981575" y="2824163"/>
          <p14:tracePt t="55279" x="4995863" y="2828925"/>
          <p14:tracePt t="55296" x="5014913" y="2828925"/>
          <p14:tracePt t="55312" x="5048250" y="2828925"/>
          <p14:tracePt t="55329" x="5095875" y="2828925"/>
          <p14:tracePt t="55346" x="5162550" y="2847975"/>
          <p14:tracePt t="55363" x="5205413" y="2847975"/>
          <p14:tracePt t="55379" x="5214938" y="2847975"/>
          <p14:tracePt t="55575" x="5219700" y="2847975"/>
          <p14:tracePt t="55584" x="5233988" y="2847975"/>
          <p14:tracePt t="55622" x="5238750" y="2847975"/>
          <p14:tracePt t="55750" x="5238750" y="2838450"/>
          <p14:tracePt t="55759" x="5243513" y="2833688"/>
          <p14:tracePt t="55767" x="5243513" y="2828925"/>
          <p14:tracePt t="55779" x="5243513" y="2824163"/>
          <p14:tracePt t="55796" x="5248275" y="2814638"/>
          <p14:tracePt t="55798" x="5248275" y="2809875"/>
          <p14:tracePt t="55813" x="5248275" y="2795588"/>
          <p14:tracePt t="55829" x="5248275" y="2743200"/>
          <p14:tracePt t="55846" x="5253038" y="2695575"/>
          <p14:tracePt t="55863" x="5253038" y="2647950"/>
          <p14:tracePt t="55879" x="5253038" y="2614613"/>
          <p14:tracePt t="55896" x="5253038" y="2581275"/>
          <p14:tracePt t="55913" x="5253038" y="2566988"/>
          <p14:tracePt t="55929" x="5253038" y="2543175"/>
          <p14:tracePt t="56105" x="5253038" y="2552700"/>
          <p14:tracePt t="56110" x="5253038" y="2557463"/>
          <p14:tracePt t="56125" x="5248275" y="2562225"/>
          <p14:tracePt t="56136" x="5248275" y="2566988"/>
          <p14:tracePt t="56146" x="5248275" y="2571750"/>
          <p14:tracePt t="56163" x="5248275" y="2586038"/>
          <p14:tracePt t="56179" x="5248275" y="2595563"/>
          <p14:tracePt t="56184" x="5248275" y="2600325"/>
          <p14:tracePt t="56196" x="5248275" y="2609850"/>
          <p14:tracePt t="56213" x="5248275" y="2628900"/>
          <p14:tracePt t="56229" x="5248275" y="2643188"/>
          <p14:tracePt t="56246" x="5248275" y="2647950"/>
          <p14:tracePt t="56262" x="5248275" y="2662238"/>
          <p14:tracePt t="56279" x="5248275" y="2686050"/>
          <p14:tracePt t="56296" x="5248275" y="2695575"/>
          <p14:tracePt t="56312" x="5248275" y="2705100"/>
          <p14:tracePt t="56329" x="5253038" y="2728913"/>
          <p14:tracePt t="56346" x="5272088" y="2757488"/>
          <p14:tracePt t="56362" x="5300663" y="2800350"/>
          <p14:tracePt t="56379" x="5300663" y="2824163"/>
          <p14:tracePt t="56396" x="5300663" y="2847975"/>
          <p14:tracePt t="56412" x="5300663" y="2886075"/>
          <p14:tracePt t="56417" x="5300663" y="2900363"/>
          <p14:tracePt t="56429" x="5300663" y="2933700"/>
          <p14:tracePt t="56446" x="5305425" y="2947988"/>
          <p14:tracePt t="56462" x="5305425" y="2986088"/>
          <p14:tracePt t="56479" x="5305425" y="3028950"/>
          <p14:tracePt t="56496" x="5310188" y="3086100"/>
          <p14:tracePt t="56513" x="5310188" y="3119438"/>
          <p14:tracePt t="56529" x="5310188" y="3157538"/>
          <p14:tracePt t="56546" x="5310188" y="3190875"/>
          <p14:tracePt t="56563" x="5319713" y="3214688"/>
          <p14:tracePt t="61077" x="5319713" y="3224213"/>
          <p14:tracePt t="61085" x="5305425" y="3224213"/>
          <p14:tracePt t="61095" x="5295900" y="3224213"/>
          <p14:tracePt t="61112" x="5162550" y="3186113"/>
          <p14:tracePt t="61129" x="4967288" y="3138488"/>
          <p14:tracePt t="61146" x="4824413" y="3109913"/>
          <p14:tracePt t="61162" x="4614863" y="3043238"/>
          <p14:tracePt t="61165" x="4524375" y="3024188"/>
          <p14:tracePt t="61178" x="4467225" y="3005138"/>
          <p14:tracePt t="61182" x="4414838" y="2986088"/>
          <p14:tracePt t="61195" x="4414838" y="2981325"/>
          <p14:tracePt t="61212" x="4391025" y="2976563"/>
          <p14:tracePt t="61228" x="4376738" y="2967038"/>
          <p14:tracePt t="61245" x="4338638" y="2947988"/>
          <p14:tracePt t="61263" x="4281488" y="2933700"/>
          <p14:tracePt t="61279" x="4219575" y="2933700"/>
          <p14:tracePt t="61295" x="4195763" y="2924175"/>
          <p14:tracePt t="61312" x="4181475" y="2914650"/>
          <p14:tracePt t="61345" x="4176713" y="2914650"/>
          <p14:tracePt t="61362" x="4167188" y="2914650"/>
          <p14:tracePt t="61379" x="4133850" y="2914650"/>
          <p14:tracePt t="61395" x="4100513" y="2914650"/>
          <p14:tracePt t="61412" x="4057650" y="2905125"/>
          <p14:tracePt t="61415" x="4038600" y="2905125"/>
          <p14:tracePt t="61429" x="4019550" y="2905125"/>
          <p14:tracePt t="61445" x="3957638" y="2905125"/>
          <p14:tracePt t="61462" x="3924300" y="2905125"/>
          <p14:tracePt t="61479" x="3886200" y="2905125"/>
          <p14:tracePt t="61495" x="3843338" y="2905125"/>
          <p14:tracePt t="61512" x="3800475" y="2900363"/>
          <p14:tracePt t="61528" x="3776663" y="2900363"/>
          <p14:tracePt t="61545" x="3743325" y="2900363"/>
          <p14:tracePt t="61562" x="3729038" y="2900363"/>
          <p14:tracePt t="61579" x="3709988" y="2900363"/>
          <p14:tracePt t="61595" x="3686175" y="2900363"/>
          <p14:tracePt t="61612" x="3681413" y="2900363"/>
          <p14:tracePt t="61807" x="3676650" y="2900363"/>
          <p14:tracePt t="61991" x="3681413" y="2900363"/>
          <p14:tracePt t="61998" x="3705225" y="2900363"/>
          <p14:tracePt t="62012" x="3709988" y="2900363"/>
          <p14:tracePt t="62029" x="3724275" y="2900363"/>
          <p14:tracePt t="62045" x="3748088" y="2900363"/>
          <p14:tracePt t="62062" x="3771900" y="2900363"/>
          <p14:tracePt t="62078" x="3810000" y="2900363"/>
          <p14:tracePt t="62095" x="3881438" y="2909888"/>
          <p14:tracePt t="62112" x="3957638" y="2909888"/>
          <p14:tracePt t="62129" x="4062413" y="2909888"/>
          <p14:tracePt t="62145" x="4152900" y="2909888"/>
          <p14:tracePt t="62162" x="4233863" y="2909888"/>
          <p14:tracePt t="62179" x="4300538" y="2909888"/>
          <p14:tracePt t="62181" x="4329113" y="2909888"/>
          <p14:tracePt t="62195" x="4348163" y="2909888"/>
          <p14:tracePt t="62212" x="4414838" y="2909888"/>
          <p14:tracePt t="62216" x="4443413" y="2900363"/>
          <p14:tracePt t="62228" x="4448175" y="2900363"/>
          <p14:tracePt t="62245" x="4510088" y="2886075"/>
          <p14:tracePt t="62262" x="4533900" y="2886075"/>
          <p14:tracePt t="62278" x="4567238" y="2886075"/>
          <p14:tracePt t="62295" x="4591050" y="2881313"/>
          <p14:tracePt t="62312" x="4624388" y="2871788"/>
          <p14:tracePt t="62328" x="4676775" y="2852738"/>
          <p14:tracePt t="62345" x="4714875" y="2843213"/>
          <p14:tracePt t="62362" x="4748213" y="2838450"/>
          <p14:tracePt t="62379" x="4781550" y="2838450"/>
          <p14:tracePt t="62395" x="4814888" y="2833688"/>
          <p14:tracePt t="62412" x="4857750" y="2800350"/>
          <p14:tracePt t="62428" x="4900613" y="2790825"/>
          <p14:tracePt t="62433" x="4919663" y="2790825"/>
          <p14:tracePt t="62445" x="4933950" y="2781300"/>
          <p14:tracePt t="62462" x="4948238" y="2781300"/>
          <p14:tracePt t="62479" x="4972050" y="2776538"/>
          <p14:tracePt t="62495" x="5005388" y="2771775"/>
          <p14:tracePt t="62512" x="5038725" y="2762250"/>
          <p14:tracePt t="62529" x="5095875" y="2743200"/>
          <p14:tracePt t="62545" x="5119688" y="2733675"/>
          <p14:tracePt t="62562" x="5148263" y="2719388"/>
          <p14:tracePt t="62579" x="5181600" y="2695575"/>
          <p14:tracePt t="62595" x="5191125" y="2681288"/>
          <p14:tracePt t="62612" x="5200650" y="2671763"/>
          <p14:tracePt t="62629" x="5210175" y="2652713"/>
          <p14:tracePt t="62645" x="5224463" y="2624138"/>
          <p14:tracePt t="62662" x="5224463" y="2600325"/>
          <p14:tracePt t="62679" x="5224463" y="2566988"/>
          <p14:tracePt t="62695" x="5224463" y="2547938"/>
          <p14:tracePt t="62712" x="5210175" y="2524125"/>
          <p14:tracePt t="62728" x="5200650" y="2476500"/>
          <p14:tracePt t="62745" x="5181600" y="2452688"/>
          <p14:tracePt t="62762" x="5138738" y="2428875"/>
          <p14:tracePt t="62766" x="5100638" y="2414588"/>
          <p14:tracePt t="62778" x="5072063" y="2390775"/>
          <p14:tracePt t="62795" x="4976813" y="2376488"/>
          <p14:tracePt t="62812" x="4891088" y="2347913"/>
          <p14:tracePt t="62828" x="4819650" y="2324100"/>
          <p14:tracePt t="62830" x="4776788" y="2319338"/>
          <p14:tracePt t="62845" x="4719638" y="2319338"/>
          <p14:tracePt t="62862" x="4652963" y="2309813"/>
          <p14:tracePt t="62878" x="4610100" y="2309813"/>
          <p14:tracePt t="62895" x="4543425" y="2309813"/>
          <p14:tracePt t="62912" x="4495800" y="2309813"/>
          <p14:tracePt t="62929" x="4443413" y="2309813"/>
          <p14:tracePt t="62945" x="4405313" y="2309813"/>
          <p14:tracePt t="62962" x="4386263" y="2309813"/>
          <p14:tracePt t="62979" x="4362450" y="2309813"/>
          <p14:tracePt t="62995" x="4343400" y="2309813"/>
          <p14:tracePt t="63012" x="4314825" y="2309813"/>
          <p14:tracePt t="63015" x="4300538" y="2309813"/>
          <p14:tracePt t="63029" x="4262438" y="2309813"/>
          <p14:tracePt t="63045" x="4219575" y="2309813"/>
          <p14:tracePt t="63062" x="4167188" y="2309813"/>
          <p14:tracePt t="63078" x="4095750" y="2319338"/>
          <p14:tracePt t="63095" x="3990975" y="2319338"/>
          <p14:tracePt t="63112" x="3900488" y="2338388"/>
          <p14:tracePt t="63128" x="3819525" y="2338388"/>
          <p14:tracePt t="63145" x="3767138" y="2352675"/>
          <p14:tracePt t="63162" x="3752850" y="2357438"/>
          <p14:tracePt t="63178" x="3738563" y="2366963"/>
          <p14:tracePt t="63195" x="3729038" y="2366963"/>
          <p14:tracePt t="63212" x="3700463" y="2386013"/>
          <p14:tracePt t="63228" x="3686175" y="2395538"/>
          <p14:tracePt t="63245" x="3652838" y="2414588"/>
          <p14:tracePt t="63262" x="3605213" y="2447925"/>
          <p14:tracePt t="63279" x="3586163" y="2466975"/>
          <p14:tracePt t="63295" x="3557588" y="2495550"/>
          <p14:tracePt t="63312" x="3543300" y="2524125"/>
          <p14:tracePt t="63328" x="3514725" y="2557463"/>
          <p14:tracePt t="63345" x="3509963" y="2590800"/>
          <p14:tracePt t="63362" x="3509963" y="2609850"/>
          <p14:tracePt t="63379" x="3509963" y="2652713"/>
          <p14:tracePt t="63395" x="3509963" y="2686050"/>
          <p14:tracePt t="63412" x="3509963" y="2714625"/>
          <p14:tracePt t="63429" x="3519488" y="2743200"/>
          <p14:tracePt t="63445" x="3533775" y="2805113"/>
          <p14:tracePt t="63462" x="3538538" y="2838450"/>
          <p14:tracePt t="63478" x="3552825" y="2881313"/>
          <p14:tracePt t="63495" x="3571875" y="2914650"/>
          <p14:tracePt t="63512" x="3586163" y="2938463"/>
          <p14:tracePt t="63528" x="3633788" y="2986088"/>
          <p14:tracePt t="63545" x="3667125" y="3028950"/>
          <p14:tracePt t="63562" x="3676650" y="3038475"/>
          <p14:tracePt t="63578" x="3695700" y="3071813"/>
          <p14:tracePt t="63595" x="3724275" y="3081338"/>
          <p14:tracePt t="63612" x="3743325" y="3105150"/>
          <p14:tracePt t="63628" x="3776663" y="3133725"/>
          <p14:tracePt t="63632" x="3838575" y="3148013"/>
          <p14:tracePt t="63645" x="3900488" y="3181350"/>
          <p14:tracePt t="63662" x="3986213" y="3214688"/>
          <p14:tracePt t="63678" x="4029075" y="3228975"/>
          <p14:tracePt t="63695" x="4086225" y="3248025"/>
          <p14:tracePt t="63712" x="4138613" y="3267075"/>
          <p14:tracePt t="63729" x="4224338" y="3286125"/>
          <p14:tracePt t="63745" x="4300538" y="3290888"/>
          <p14:tracePt t="63761" x="4367213" y="3290888"/>
          <p14:tracePt t="63779" x="4438650" y="3309938"/>
          <p14:tracePt t="63795" x="4476750" y="3309938"/>
          <p14:tracePt t="63812" x="4529138" y="3309938"/>
          <p14:tracePt t="63829" x="4567238" y="3309938"/>
          <p14:tracePt t="63845" x="4591050" y="3309938"/>
          <p14:tracePt t="63863" x="4624388" y="3300413"/>
          <p14:tracePt t="63880" x="4691063" y="3286125"/>
          <p14:tracePt t="63895" x="4733925" y="3271838"/>
          <p14:tracePt t="63912" x="4791075" y="3243263"/>
          <p14:tracePt t="63928" x="4829175" y="3214688"/>
          <p14:tracePt t="63945" x="4857750" y="3176588"/>
          <p14:tracePt t="63962" x="4895850" y="3128963"/>
          <p14:tracePt t="63978" x="4924425" y="3086100"/>
          <p14:tracePt t="63995" x="4953000" y="3043238"/>
          <p14:tracePt t="64012" x="4986338" y="2981325"/>
          <p14:tracePt t="64017" x="4986338" y="2943225"/>
          <p14:tracePt t="64028" x="5005388" y="2900363"/>
          <p14:tracePt t="64045" x="5033963" y="2824163"/>
          <p14:tracePt t="64047" x="5033963" y="2809875"/>
          <p14:tracePt t="64062" x="5053013" y="2762250"/>
          <p14:tracePt t="64078" x="5062538" y="2743200"/>
          <p14:tracePt t="64095" x="5067300" y="2714625"/>
          <p14:tracePt t="64112" x="5067300" y="2695575"/>
          <p14:tracePt t="64128" x="5067300" y="2657475"/>
          <p14:tracePt t="64145" x="5067300" y="2624138"/>
          <p14:tracePt t="64161" x="5067300" y="2590800"/>
          <p14:tracePt t="64178" x="5067300" y="2552700"/>
          <p14:tracePt t="64195" x="5067300" y="2533650"/>
          <p14:tracePt t="64212" x="5067300" y="2509838"/>
          <p14:tracePt t="64216" x="5067300" y="2490788"/>
          <p14:tracePt t="64228" x="5067300" y="2486025"/>
          <p14:tracePt t="64245" x="5067300" y="2414588"/>
          <p14:tracePt t="64262" x="5024438" y="2352675"/>
          <p14:tracePt t="64278" x="5000625" y="2324100"/>
          <p14:tracePt t="64295" x="4976813" y="2290763"/>
          <p14:tracePt t="64311" x="4948238" y="2281238"/>
          <p14:tracePt t="64328" x="4924425" y="2276475"/>
          <p14:tracePt t="64345" x="4881563" y="2271713"/>
          <p14:tracePt t="64361" x="4805363" y="2271713"/>
          <p14:tracePt t="64379" x="4714875" y="2271713"/>
          <p14:tracePt t="64395" x="4638675" y="2271713"/>
          <p14:tracePt t="64411" x="4543425" y="2271713"/>
          <p14:tracePt t="64428" x="4452938" y="2271713"/>
          <p14:tracePt t="64434" x="4438650" y="2281238"/>
          <p14:tracePt t="64445" x="4419600" y="2286000"/>
          <p14:tracePt t="64462" x="4348163" y="2305050"/>
          <p14:tracePt t="64479" x="4305300" y="2319338"/>
          <p14:tracePt t="64495" x="4271963" y="2333625"/>
          <p14:tracePt t="64512" x="4243388" y="2352675"/>
          <p14:tracePt t="64528" x="4219575" y="2381250"/>
          <p14:tracePt t="64545" x="4200525" y="2414588"/>
          <p14:tracePt t="64561" x="4167188" y="2438400"/>
          <p14:tracePt t="64578" x="4129088" y="2476500"/>
          <p14:tracePt t="64595" x="4105275" y="2495550"/>
          <p14:tracePt t="64611" x="4048125" y="2533650"/>
          <p14:tracePt t="64628" x="4010025" y="2576513"/>
          <p14:tracePt t="64631" x="4000500" y="2590800"/>
          <p14:tracePt t="64645" x="3919538" y="2681288"/>
          <p14:tracePt t="64662" x="3886200" y="2733675"/>
          <p14:tracePt t="64678" x="3838575" y="2795588"/>
          <p14:tracePt t="64695" x="3819525" y="2838450"/>
          <p14:tracePt t="64712" x="3800475" y="2857500"/>
          <p14:tracePt t="64728" x="3790950" y="2890838"/>
          <p14:tracePt t="64745" x="3790950" y="2905125"/>
          <p14:tracePt t="64762" x="3790950" y="2928938"/>
          <p14:tracePt t="64778" x="3790950" y="2933700"/>
          <p14:tracePt t="64795" x="3790950" y="2943225"/>
          <p14:tracePt t="65238" x="3790950" y="2952750"/>
          <p14:tracePt t="65249" x="3810000" y="2967038"/>
          <p14:tracePt t="65254" x="3838575" y="2981325"/>
          <p14:tracePt t="65262" x="3943350" y="3024188"/>
          <p14:tracePt t="65279" x="4176713" y="3100388"/>
          <p14:tracePt t="65295" x="4633913" y="3214688"/>
          <p14:tracePt t="65311" x="5033963" y="3281363"/>
          <p14:tracePt t="65329" x="5386388" y="3357563"/>
          <p14:tracePt t="65345" x="5591175" y="3400425"/>
          <p14:tracePt t="65362" x="5648325" y="3409950"/>
          <p14:tracePt t="65400" x="5648325" y="3414713"/>
          <p14:tracePt t="65405" x="5648325" y="3419475"/>
          <p14:tracePt t="65413" x="5648325" y="3438525"/>
          <p14:tracePt t="65428" x="5643563" y="3467100"/>
          <p14:tracePt t="65445" x="5605463" y="3557588"/>
          <p14:tracePt t="65462" x="5586413" y="3652838"/>
          <p14:tracePt t="65478" x="5562600" y="3714750"/>
          <p14:tracePt t="65495" x="5553075" y="3748088"/>
          <p14:tracePt t="65512" x="5538788" y="3776663"/>
          <p14:tracePt t="65591" x="5534025" y="3771900"/>
          <p14:tracePt t="65598" x="5534025" y="3762375"/>
          <p14:tracePt t="65613" x="5534025" y="3752850"/>
          <p14:tracePt t="65628" x="5534025" y="3695700"/>
          <p14:tracePt t="65645" x="5514975" y="3576638"/>
          <p14:tracePt t="65662" x="5505450" y="3495675"/>
          <p14:tracePt t="65678" x="5500688" y="3405188"/>
          <p14:tracePt t="65695" x="5491163" y="3300413"/>
          <p14:tracePt t="65711" x="5481638" y="3167063"/>
          <p14:tracePt t="65728" x="5467350" y="3109913"/>
          <p14:tracePt t="65745" x="5467350" y="3048000"/>
          <p14:tracePt t="65761" x="5467350" y="2981325"/>
          <p14:tracePt t="65778" x="5467350" y="2881313"/>
          <p14:tracePt t="65795" x="5467350" y="2838450"/>
          <p14:tracePt t="65812" x="5467350" y="2800350"/>
          <p14:tracePt t="65816" x="5467350" y="2795588"/>
          <p14:tracePt t="65828" x="5467350" y="2781300"/>
          <p14:tracePt t="65845" x="5462588" y="2743200"/>
          <p14:tracePt t="65861" x="5462588" y="2709863"/>
          <p14:tracePt t="65878" x="5453063" y="2676525"/>
          <p14:tracePt t="65895" x="5453063" y="2657475"/>
          <p14:tracePt t="65912" x="5453063" y="2633663"/>
          <p14:tracePt t="65928" x="5448300" y="2605088"/>
          <p14:tracePt t="65945" x="5448300" y="2581275"/>
          <p14:tracePt t="65962" x="5438775" y="2557463"/>
          <p14:tracePt t="65978" x="5438775" y="2552700"/>
          <p14:tracePt t="66038" x="5438775" y="2557463"/>
          <p14:tracePt t="66047" x="5438775" y="2562225"/>
          <p14:tracePt t="66054" x="5438775" y="2590800"/>
          <p14:tracePt t="66062" x="5438775" y="2619375"/>
          <p14:tracePt t="66078" x="5438775" y="2728913"/>
          <p14:tracePt t="66095" x="5438775" y="2871788"/>
          <p14:tracePt t="66111" x="5429250" y="3038475"/>
          <p14:tracePt t="66128" x="5381625" y="3195638"/>
          <p14:tracePt t="66145" x="5362575" y="3328988"/>
          <p14:tracePt t="66161" x="5343525" y="3419475"/>
          <p14:tracePt t="66178" x="5338763" y="3538538"/>
          <p14:tracePt t="66195" x="5338763" y="3643313"/>
          <p14:tracePt t="66211" x="5338763" y="3719513"/>
          <p14:tracePt t="66228" x="5338763" y="3771900"/>
          <p14:tracePt t="66231" x="5338763" y="3800475"/>
          <p14:tracePt t="66245" x="5338763" y="3829050"/>
          <p14:tracePt t="66261" x="5362575" y="3929063"/>
          <p14:tracePt t="66278" x="5386388" y="4033838"/>
          <p14:tracePt t="66295" x="5405438" y="4129088"/>
          <p14:tracePt t="66312" x="5414963" y="4200525"/>
          <p14:tracePt t="66328" x="5419725" y="4248150"/>
          <p14:tracePt t="66345" x="5434013" y="4319588"/>
          <p14:tracePt t="66362" x="5443538" y="4405313"/>
          <p14:tracePt t="66378" x="5453063" y="4476750"/>
          <p14:tracePt t="66395" x="5457825" y="4533900"/>
          <p14:tracePt t="66411" x="5457825" y="4591050"/>
          <p14:tracePt t="66428" x="5467350" y="4662488"/>
          <p14:tracePt t="66445" x="5472113" y="4724400"/>
          <p14:tracePt t="66461" x="5472113" y="4752975"/>
          <p14:tracePt t="66478" x="5472113" y="4772025"/>
          <p14:tracePt t="66495" x="5472113" y="4800600"/>
          <p14:tracePt t="66511" x="5472113" y="4824413"/>
          <p14:tracePt t="66528" x="5472113" y="4867275"/>
          <p14:tracePt t="66545" x="5472113" y="4924425"/>
          <p14:tracePt t="66561" x="5472113" y="4991100"/>
          <p14:tracePt t="66578" x="5472113" y="5033963"/>
          <p14:tracePt t="66581" x="5472113" y="5043488"/>
          <p14:tracePt t="66595" x="5472113" y="5067300"/>
          <p14:tracePt t="66613" x="5472113" y="5091113"/>
          <p14:tracePt t="66628" x="5472113" y="5105400"/>
          <p14:tracePt t="66645" x="5472113" y="5138738"/>
          <p14:tracePt t="66661" x="5472113" y="5186363"/>
          <p14:tracePt t="66678" x="5472113" y="5219700"/>
          <p14:tracePt t="66695" x="5467350" y="5229225"/>
          <p14:tracePt t="66728" x="5467350" y="5233988"/>
          <p14:tracePt t="66745" x="5467350" y="5248275"/>
          <p14:tracePt t="66763" x="5467350" y="5272088"/>
          <p14:tracePt t="66778" x="5467350" y="5319713"/>
          <p14:tracePt t="66795" x="5467350" y="5334000"/>
          <p14:tracePt t="66811" x="5467350" y="5338763"/>
          <p14:tracePt t="66828" x="5467350" y="5348288"/>
          <p14:tracePt t="66926" x="5467350" y="5362575"/>
          <p14:tracePt t="66933" x="5457825" y="5362575"/>
          <p14:tracePt t="66968" x="5453063" y="5367338"/>
          <p14:tracePt t="66990" x="5453063" y="5372100"/>
          <p14:tracePt t="67006" x="5453063" y="5376863"/>
          <p14:tracePt t="67014" x="5448300" y="5381625"/>
          <p14:tracePt t="67031" x="5443538" y="5386388"/>
          <p14:tracePt t="67045" x="5438775" y="5400675"/>
          <p14:tracePt t="67061" x="5438775" y="5410200"/>
          <p14:tracePt t="67078" x="5438775" y="5414963"/>
          <p14:tracePt t="67150" x="5434013" y="5414963"/>
          <p14:tracePt t="67157" x="5434013" y="5405438"/>
          <p14:tracePt t="67166" x="5434013" y="5400675"/>
          <p14:tracePt t="67178" x="5424488" y="5386388"/>
          <p14:tracePt t="67195" x="5419725" y="5329238"/>
          <p14:tracePt t="67211" x="5395913" y="5253038"/>
          <p14:tracePt t="67229" x="5386388" y="5167313"/>
          <p14:tracePt t="67244" x="5386388" y="5148263"/>
          <p14:tracePt t="67248" x="5386388" y="5133975"/>
          <p14:tracePt t="67261" x="5386388" y="5091113"/>
          <p14:tracePt t="67278" x="5386388" y="5043488"/>
          <p14:tracePt t="67295" x="5386388" y="5010150"/>
          <p14:tracePt t="67429" x="5386388" y="5019675"/>
          <p14:tracePt t="67437" x="5386388" y="5033963"/>
          <p14:tracePt t="67446" x="5386388" y="5062538"/>
          <p14:tracePt t="67461" x="5386388" y="5086350"/>
          <p14:tracePt t="67478" x="5386388" y="5114925"/>
          <p14:tracePt t="67495" x="5386388" y="5129213"/>
          <p14:tracePt t="67528" x="5386388" y="5143500"/>
          <p14:tracePt t="67545" x="5386388" y="5157788"/>
          <p14:tracePt t="67561" x="5386388" y="5172075"/>
          <p14:tracePt t="67578" x="5386388" y="5186363"/>
          <p14:tracePt t="67594" x="5386388" y="5210175"/>
          <p14:tracePt t="67704" x="5386388" y="5214938"/>
          <p14:tracePt t="68133" x="5386388" y="5219700"/>
          <p14:tracePt t="68553" x="5395913" y="5219700"/>
          <p14:tracePt t="68568" x="5410200" y="5219700"/>
          <p14:tracePt t="68578" x="5424488" y="5219700"/>
          <p14:tracePt t="68595" x="5429250" y="5219700"/>
          <p14:tracePt t="68611" x="5443538" y="5219700"/>
          <p14:tracePt t="68645" x="5462588" y="5219700"/>
          <p14:tracePt t="68661" x="5500688" y="5214938"/>
          <p14:tracePt t="68678" x="5529263" y="5191125"/>
          <p14:tracePt t="68694" x="5553075" y="5181600"/>
          <p14:tracePt t="68711" x="5562600" y="5167313"/>
          <p14:tracePt t="68728" x="5581650" y="5167313"/>
          <p14:tracePt t="68744" x="5591175" y="5153025"/>
          <p14:tracePt t="68761" x="5619750" y="5129213"/>
          <p14:tracePt t="68778" x="5638800" y="5119688"/>
          <p14:tracePt t="68794" x="5672138" y="5095875"/>
          <p14:tracePt t="68811" x="5681663" y="5086350"/>
          <p14:tracePt t="68828" x="5715000" y="5067300"/>
          <p14:tracePt t="68844" x="5729288" y="5048250"/>
          <p14:tracePt t="68861" x="5800725" y="4976813"/>
          <p14:tracePt t="68878" x="5838825" y="4924425"/>
          <p14:tracePt t="68895" x="5891213" y="4867275"/>
          <p14:tracePt t="68911" x="5929313" y="4824413"/>
          <p14:tracePt t="68928" x="5967413" y="4776788"/>
          <p14:tracePt t="68944" x="6005513" y="4729163"/>
          <p14:tracePt t="68961" x="6034088" y="4705350"/>
          <p14:tracePt t="68978" x="6062663" y="4657725"/>
          <p14:tracePt t="68995" x="6081713" y="4633913"/>
          <p14:tracePt t="69011" x="6096000" y="4614863"/>
          <p14:tracePt t="69028" x="6110288" y="4572000"/>
          <p14:tracePt t="69030" x="6115050" y="4567238"/>
          <p14:tracePt t="69044" x="6119813" y="4548188"/>
          <p14:tracePt t="69061" x="6143625" y="4467225"/>
          <p14:tracePt t="69078" x="6157913" y="4433888"/>
          <p14:tracePt t="69094" x="6172200" y="4381500"/>
          <p14:tracePt t="69111" x="6196013" y="4314825"/>
          <p14:tracePt t="69128" x="6215063" y="4262438"/>
          <p14:tracePt t="69144" x="6238875" y="4200525"/>
          <p14:tracePt t="69161" x="6248400" y="4157663"/>
          <p14:tracePt t="69178" x="6253163" y="4105275"/>
          <p14:tracePt t="69194" x="6267450" y="4067175"/>
          <p14:tracePt t="69211" x="6281738" y="4024313"/>
          <p14:tracePt t="69215" x="6296025" y="3990975"/>
          <p14:tracePt t="69228" x="6305550" y="3962400"/>
          <p14:tracePt t="69245" x="6324600" y="3900488"/>
          <p14:tracePt t="69261" x="6348413" y="3848100"/>
          <p14:tracePt t="69278" x="6386513" y="3767138"/>
          <p14:tracePt t="69295" x="6400800" y="3729038"/>
          <p14:tracePt t="69311" x="6429375" y="3686175"/>
          <p14:tracePt t="69328" x="6443663" y="3648075"/>
          <p14:tracePt t="69345" x="6443663" y="3643313"/>
          <p14:tracePt t="69361" x="6457950" y="3600450"/>
          <p14:tracePt t="69378" x="6472238" y="3557588"/>
          <p14:tracePt t="69394" x="6486525" y="3509963"/>
          <p14:tracePt t="69411" x="6491288" y="3490913"/>
          <p14:tracePt t="69478" x="6496050" y="3486150"/>
          <p14:tracePt t="69485" x="6496050" y="3481388"/>
          <p14:tracePt t="69495" x="6496050" y="3476625"/>
          <p14:tracePt t="69511" x="6496050" y="3462338"/>
          <p14:tracePt t="69528" x="6500813" y="3452813"/>
          <p14:tracePt t="69544" x="6510338" y="3443288"/>
          <p14:tracePt t="69562" x="6515100" y="3429000"/>
          <p14:tracePt t="69578" x="6524625" y="3424238"/>
          <p14:tracePt t="70589" x="6519863" y="3438525"/>
          <p14:tracePt t="70598" x="6505575" y="3471863"/>
          <p14:tracePt t="70611" x="6491288" y="3490913"/>
          <p14:tracePt t="70628" x="6472238" y="3509963"/>
          <p14:tracePt t="70629" x="6457950" y="3529013"/>
          <p14:tracePt t="70644" x="6424613" y="3562350"/>
          <p14:tracePt t="70661" x="6348413" y="3676650"/>
          <p14:tracePt t="70678" x="6205538" y="3829050"/>
          <p14:tracePt t="70694" x="6105525" y="3943350"/>
          <p14:tracePt t="70711" x="6043613" y="4048125"/>
          <p14:tracePt t="70728" x="5967413" y="4152900"/>
          <p14:tracePt t="70744" x="5910263" y="4300538"/>
          <p14:tracePt t="70761" x="5853113" y="4424363"/>
          <p14:tracePt t="70778" x="5781675" y="4562475"/>
          <p14:tracePt t="70795" x="5695950" y="4700588"/>
          <p14:tracePt t="70811" x="5624513" y="4781550"/>
          <p14:tracePt t="70828" x="5562600" y="4852988"/>
          <p14:tracePt t="70845" x="5505450" y="4914900"/>
          <p14:tracePt t="70861" x="5481638" y="4924425"/>
          <p14:tracePt t="70878" x="5462588" y="4938713"/>
          <p14:tracePt t="70895" x="5438775" y="4967288"/>
          <p14:tracePt t="70911" x="5434013" y="4976813"/>
          <p14:tracePt t="70928" x="5414963" y="5000625"/>
          <p14:tracePt t="70944" x="5405438" y="5014913"/>
          <p14:tracePt t="70961" x="5391150" y="5024438"/>
          <p14:tracePt t="70978" x="5381625" y="5033963"/>
          <p14:tracePt t="70994" x="5372100" y="5043488"/>
          <p14:tracePt t="71011" x="5357813" y="5057775"/>
          <p14:tracePt t="71016" x="5357813" y="5062538"/>
          <p14:tracePt t="71144" x="5353050" y="5072063"/>
          <p14:tracePt t="71230" x="5353050" y="5076825"/>
          <p14:tracePt t="71311" x="5353050" y="5086350"/>
          <p14:tracePt t="71677" x="5353050" y="5091113"/>
          <p14:tracePt t="71767" x="5367338" y="5095875"/>
          <p14:tracePt t="71806" x="5381625" y="5100638"/>
          <p14:tracePt t="71841" x="5386388" y="5105400"/>
          <p14:tracePt t="71856" x="5395913" y="5119688"/>
          <p14:tracePt t="71863" x="5405438" y="5133975"/>
          <p14:tracePt t="71878" x="5405438" y="5143500"/>
          <p14:tracePt t="71894" x="5414963" y="5191125"/>
          <p14:tracePt t="71911" x="5424488" y="5224463"/>
          <p14:tracePt t="71927" x="5429250" y="5238750"/>
          <p14:tracePt t="71962" x="5429250" y="5243513"/>
          <p14:tracePt t="71978" x="5429250" y="5248275"/>
          <p14:tracePt t="71994" x="5429250" y="5257800"/>
          <p14:tracePt t="72011" x="5429250" y="5272088"/>
          <p14:tracePt t="72027" x="5429250" y="5276850"/>
          <p14:tracePt t="72044" x="5429250" y="5286375"/>
          <p14:tracePt t="72047" x="5429250" y="5295900"/>
          <p14:tracePt t="72061" x="5429250" y="5319713"/>
          <p14:tracePt t="72062" x="5429250" y="5324475"/>
          <p14:tracePt t="72077" x="5429250" y="5334000"/>
          <p14:tracePt t="72110" x="5429250" y="5338763"/>
          <p14:tracePt t="72279" x="5443538" y="5353050"/>
          <p14:tracePt t="72311" x="5448300" y="5353050"/>
          <p14:tracePt t="72319" x="5453063" y="5357813"/>
          <p14:tracePt t="72328" x="5462588" y="5357813"/>
          <p14:tracePt t="72344" x="5481638" y="5357813"/>
          <p14:tracePt t="72361" x="5495925" y="5357813"/>
          <p14:tracePt t="72394" x="5505450" y="5357813"/>
          <p14:tracePt t="72414" x="5510213" y="5357813"/>
          <p14:tracePt t="72427" x="5519738" y="5357813"/>
          <p14:tracePt t="72444" x="5524500" y="5362575"/>
          <p14:tracePt t="72461" x="5553075" y="5367338"/>
          <p14:tracePt t="72478" x="5595938" y="5367338"/>
          <p14:tracePt t="72494" x="5638800" y="5391150"/>
          <p14:tracePt t="72511" x="5724525" y="5410200"/>
          <p14:tracePt t="72527" x="5805488" y="5424488"/>
          <p14:tracePt t="72544" x="5838825" y="5429250"/>
          <p14:tracePt t="72577" x="5843588" y="5429250"/>
          <p14:tracePt t="72594" x="5853113" y="5429250"/>
          <p14:tracePt t="72611" x="5867400" y="5429250"/>
          <p14:tracePt t="72628" x="5895975" y="5434013"/>
          <p14:tracePt t="72644" x="5915025" y="5434013"/>
          <p14:tracePt t="72661" x="5919788" y="5434013"/>
          <p14:tracePt t="72678" x="5924550" y="5434013"/>
          <p14:tracePt t="72694" x="5943600" y="5443538"/>
          <p14:tracePt t="72711" x="5953125" y="5443538"/>
          <p14:tracePt t="72727" x="5991225" y="5448300"/>
          <p14:tracePt t="72744" x="6005513" y="5448300"/>
          <p14:tracePt t="72761" x="6019800" y="5448300"/>
          <p14:tracePt t="72777" x="6034088" y="5448300"/>
          <p14:tracePt t="72794" x="6043613" y="5448300"/>
          <p14:tracePt t="72811" x="6081713" y="5448300"/>
          <p14:tracePt t="72827" x="6105525" y="5448300"/>
          <p14:tracePt t="72844" x="6115050" y="5448300"/>
          <p14:tracePt t="72861" x="6124575" y="5448300"/>
          <p14:tracePt t="72878" x="6138863" y="5448300"/>
          <p14:tracePt t="72894" x="6148388" y="5448300"/>
          <p14:tracePt t="72911" x="6162675" y="5448300"/>
          <p14:tracePt t="72928" x="6172200" y="5448300"/>
          <p14:tracePt t="72944" x="6186488" y="5448300"/>
          <p14:tracePt t="72960" x="6205538" y="5448300"/>
          <p14:tracePt t="72977" x="6253163" y="5448300"/>
          <p14:tracePt t="72994" x="6300788" y="5448300"/>
          <p14:tracePt t="73011" x="6357938" y="5448300"/>
          <p14:tracePt t="73015" x="6372225" y="5448300"/>
          <p14:tracePt t="73030" x="6376988" y="5448300"/>
          <p14:tracePt t="73078" x="6381750" y="5448300"/>
          <p14:tracePt t="73173" x="6386513" y="5448300"/>
          <p14:tracePt t="73183" x="6396038" y="5448300"/>
          <p14:tracePt t="73198" x="6400800" y="5448300"/>
          <p14:tracePt t="73205" x="6410325" y="5448300"/>
          <p14:tracePt t="73214" x="6415088" y="5448300"/>
          <p14:tracePt t="73351" x="6415088" y="5443538"/>
          <p14:tracePt t="73374" x="6405563" y="5443538"/>
          <p14:tracePt t="73382" x="6400800" y="5443538"/>
          <p14:tracePt t="73394" x="6381750" y="5443538"/>
          <p14:tracePt t="73411" x="6300788" y="5443538"/>
          <p14:tracePt t="73427" x="6157913" y="5453063"/>
          <p14:tracePt t="73444" x="5900738" y="5462588"/>
          <p14:tracePt t="73461" x="5838825" y="5462588"/>
          <p14:tracePt t="73477" x="5786438" y="5462588"/>
          <p14:tracePt t="73494" x="5781675" y="5462588"/>
          <p14:tracePt t="73512" x="5757863" y="5462588"/>
          <p14:tracePt t="73527" x="5738813" y="5462588"/>
          <p14:tracePt t="73544" x="5691188" y="5462588"/>
          <p14:tracePt t="73561" x="5643563" y="5462588"/>
          <p14:tracePt t="73577" x="5572125" y="5462588"/>
          <p14:tracePt t="73594" x="5529263" y="5462588"/>
          <p14:tracePt t="73726" x="5524500" y="5476875"/>
          <p14:tracePt t="73766" x="5529263" y="5476875"/>
          <p14:tracePt t="73775" x="5557838" y="5476875"/>
          <p14:tracePt t="73781" x="5605463" y="5476875"/>
          <p14:tracePt t="73794" x="5634038" y="5476875"/>
          <p14:tracePt t="73811" x="5734050" y="5476875"/>
          <p14:tracePt t="73827" x="5862638" y="5476875"/>
          <p14:tracePt t="73844" x="5976938" y="5476875"/>
          <p14:tracePt t="73847" x="6015038" y="5476875"/>
          <p14:tracePt t="73861" x="6053138" y="5476875"/>
          <p14:tracePt t="73877" x="6076950" y="5476875"/>
          <p14:tracePt t="73933" x="6081713" y="5476875"/>
          <p14:tracePt t="73941" x="6086475" y="5476875"/>
          <p14:tracePt t="73950" x="6096000" y="5476875"/>
          <p14:tracePt t="73983" x="6100763" y="5476875"/>
          <p14:tracePt t="73990" x="6110288" y="5476875"/>
          <p14:tracePt t="74006" x="6119813" y="5476875"/>
          <p14:tracePt t="74015" x="6134100" y="5476875"/>
          <p14:tracePt t="74027" x="6138863" y="5476875"/>
          <p14:tracePt t="74044" x="6148388" y="5472113"/>
          <p14:tracePt t="74045" x="6153150" y="5472113"/>
          <p14:tracePt t="74061" x="6167438" y="5462588"/>
          <p14:tracePt t="74077" x="6196013" y="5453063"/>
          <p14:tracePt t="74094" x="6229350" y="5429250"/>
          <p14:tracePt t="74111" x="6315075" y="5429250"/>
          <p14:tracePt t="74128" x="6381750" y="5429250"/>
          <p14:tracePt t="74144" x="6424613" y="5429250"/>
          <p14:tracePt t="74513" x="6424613" y="5424488"/>
          <p14:tracePt t="74534" x="6419850" y="5424488"/>
          <p14:tracePt t="74543" x="6405563" y="5424488"/>
          <p14:tracePt t="74549" x="6400800" y="5424488"/>
          <p14:tracePt t="74561" x="6396038" y="5424488"/>
          <p14:tracePt t="74577" x="6386513" y="5424488"/>
          <p14:tracePt t="74594" x="6334125" y="5424488"/>
          <p14:tracePt t="74610" x="6296025" y="5424488"/>
          <p14:tracePt t="74627" x="6253163" y="5429250"/>
          <p14:tracePt t="74629" x="6224588" y="5434013"/>
          <p14:tracePt t="74644" x="6205538" y="5443538"/>
          <p14:tracePt t="74660" x="6181725" y="5448300"/>
          <p14:tracePt t="74677" x="6129338" y="5467350"/>
          <p14:tracePt t="74694" x="6081713" y="5467350"/>
          <p14:tracePt t="74711" x="6029325" y="5491163"/>
          <p14:tracePt t="74727" x="5953125" y="5505450"/>
          <p14:tracePt t="74744" x="5924550" y="5514975"/>
          <p14:tracePt t="74760" x="5910263" y="5514975"/>
          <p14:tracePt t="74777" x="5862638" y="5519738"/>
          <p14:tracePt t="74794" x="5829300" y="5529263"/>
          <p14:tracePt t="74810" x="5810250" y="5543550"/>
          <p14:tracePt t="74827" x="5795963" y="5543550"/>
          <p14:tracePt t="74844" x="5786438" y="5543550"/>
          <p14:tracePt t="74870" x="5781675" y="5553075"/>
          <p14:tracePt t="74878" x="5776913" y="5553075"/>
          <p14:tracePt t="74894" x="5772150" y="5557838"/>
          <p14:tracePt t="74911" x="5762625" y="5562600"/>
          <p14:tracePt t="75095" x="5757863" y="5562600"/>
          <p14:tracePt t="75158" x="5743575" y="5562600"/>
          <p14:tracePt t="75183" x="5738813" y="5562600"/>
          <p14:tracePt t="75295" x="5734050" y="5562600"/>
          <p14:tracePt t="75301" x="5729288" y="5557838"/>
          <p14:tracePt t="75317" x="5715000" y="5543550"/>
          <p14:tracePt t="75334" x="5710238" y="5538788"/>
          <p14:tracePt t="75469" x="5705475" y="5538788"/>
          <p14:tracePt t="75502" x="5705475" y="5543550"/>
          <p14:tracePt t="75518" x="5705475" y="5548313"/>
          <p14:tracePt t="75528" x="5719763" y="5562600"/>
          <p14:tracePt t="75534" x="5724525" y="5562600"/>
          <p14:tracePt t="75544" x="5734050" y="5562600"/>
          <p14:tracePt t="75561" x="5786438" y="5562600"/>
          <p14:tracePt t="75577" x="5838825" y="5576888"/>
          <p14:tracePt t="75594" x="5886450" y="5576888"/>
          <p14:tracePt t="75611" x="5938838" y="5600700"/>
          <p14:tracePt t="75627" x="5953125" y="5600700"/>
          <p14:tracePt t="75644" x="5957888" y="5600700"/>
          <p14:tracePt t="75646" x="5962650" y="5600700"/>
          <p14:tracePt t="75661" x="5967413" y="5600700"/>
          <p14:tracePt t="75677" x="5986463" y="5600700"/>
          <p14:tracePt t="75694" x="6024563" y="5591175"/>
          <p14:tracePt t="75710" x="6067425" y="5572125"/>
          <p14:tracePt t="75727" x="6086475" y="5557838"/>
          <p14:tracePt t="75744" x="6119813" y="5529263"/>
          <p14:tracePt t="75761" x="6129338" y="5519738"/>
          <p14:tracePt t="75777" x="6148388" y="5476875"/>
          <p14:tracePt t="75794" x="6167438" y="5405438"/>
          <p14:tracePt t="75810" x="6200775" y="5334000"/>
          <p14:tracePt t="75827" x="6224588" y="5262563"/>
          <p14:tracePt t="75844" x="6253163" y="5138738"/>
          <p14:tracePt t="75860" x="6281738" y="4986338"/>
          <p14:tracePt t="75863" x="6291263" y="4895850"/>
          <p14:tracePt t="75877" x="6291263" y="4776788"/>
          <p14:tracePt t="75894" x="6300788" y="4686300"/>
          <p14:tracePt t="75910" x="6315075" y="4624388"/>
          <p14:tracePt t="75927" x="6324600" y="4567238"/>
          <p14:tracePt t="75944" x="6324600" y="4514850"/>
          <p14:tracePt t="75961" x="6324600" y="4491038"/>
          <p14:tracePt t="75977" x="6324600" y="4481513"/>
          <p14:tracePt t="75994" x="6324600" y="4476750"/>
          <p14:tracePt t="76010" x="6324600" y="4457700"/>
          <p14:tracePt t="76543" x="6319838" y="4471988"/>
          <p14:tracePt t="76550" x="6310313" y="4491038"/>
          <p14:tracePt t="76561" x="6305550" y="4524375"/>
          <p14:tracePt t="76577" x="6191250" y="4662488"/>
          <p14:tracePt t="76594" x="6072188" y="4805363"/>
          <p14:tracePt t="76611" x="6010275" y="4872038"/>
          <p14:tracePt t="76627" x="5986463" y="4905375"/>
          <p14:tracePt t="76644" x="5962650" y="4943475"/>
          <p14:tracePt t="76660" x="5943600" y="4976813"/>
          <p14:tracePt t="76662" x="5919788" y="5014913"/>
          <p14:tracePt t="76677" x="5891213" y="5062538"/>
          <p14:tracePt t="76694" x="5810250" y="5205413"/>
          <p14:tracePt t="76711" x="5772150" y="5262563"/>
          <p14:tracePt t="76727" x="5753100" y="5286375"/>
          <p14:tracePt t="76744" x="5753100" y="5305425"/>
          <p14:tracePt t="76760" x="5748338" y="5305425"/>
          <p14:tracePt t="76792" x="5734050" y="5305425"/>
          <p14:tracePt t="76798" x="5729288" y="5310188"/>
          <p14:tracePt t="76920" x="5724525" y="5310188"/>
          <p14:tracePt t="77030" x="5719763" y="5314950"/>
          <p14:tracePt t="77062" x="5719763" y="5329238"/>
          <p14:tracePt t="77087" x="5719763" y="5334000"/>
          <p14:tracePt t="77094" x="5719763" y="5338763"/>
          <p14:tracePt t="77104" x="5719763" y="5343525"/>
          <p14:tracePt t="77110" x="5729288" y="5343525"/>
          <p14:tracePt t="77127" x="5743575" y="5343525"/>
          <p14:tracePt t="77144" x="5748338" y="5343525"/>
          <p14:tracePt t="77182" x="5753100" y="5343525"/>
          <p14:tracePt t="77194" x="5757863" y="5343525"/>
          <p14:tracePt t="77211" x="5767388" y="5343525"/>
          <p14:tracePt t="77227" x="5795963" y="5329238"/>
          <p14:tracePt t="77243" x="5834063" y="5291138"/>
          <p14:tracePt t="77248" x="5857875" y="5243513"/>
          <p14:tracePt t="77260" x="5862638" y="5210175"/>
          <p14:tracePt t="77277" x="5900738" y="5138738"/>
          <p14:tracePt t="77293" x="5957888" y="5038725"/>
          <p14:tracePt t="77310" x="5972175" y="4995863"/>
          <p14:tracePt t="77327" x="6019800" y="4876800"/>
          <p14:tracePt t="77344" x="6053138" y="4776788"/>
          <p14:tracePt t="77360" x="6091238" y="4657725"/>
          <p14:tracePt t="77377" x="6110288" y="4591050"/>
          <p14:tracePt t="77394" x="6129338" y="4529138"/>
          <p14:tracePt t="77410" x="6138863" y="4448175"/>
          <p14:tracePt t="77427" x="6162675" y="4367213"/>
          <p14:tracePt t="77444" x="6176963" y="4305300"/>
          <p14:tracePt t="77448" x="6186488" y="4291013"/>
          <p14:tracePt t="77461" x="6191250" y="4271963"/>
          <p14:tracePt t="77477" x="6200775" y="4229100"/>
          <p14:tracePt t="77480" x="6205538" y="4219575"/>
          <p14:tracePt t="77494" x="6219825" y="4191000"/>
          <p14:tracePt t="77511" x="6219825" y="4167188"/>
          <p14:tracePt t="77527" x="6219825" y="4143375"/>
          <p14:tracePt t="77544" x="6238875" y="4124325"/>
          <p14:tracePt t="77561" x="6238875" y="4057650"/>
          <p14:tracePt t="77577" x="6253163" y="4024313"/>
          <p14:tracePt t="77594" x="6267450" y="3981450"/>
          <p14:tracePt t="77611" x="6272213" y="3962400"/>
          <p14:tracePt t="77627" x="6276975" y="3938588"/>
          <p14:tracePt t="77644" x="6276975" y="3929063"/>
          <p14:tracePt t="77646" x="6281738" y="3924300"/>
          <p14:tracePt t="77660" x="6281738" y="3914775"/>
          <p14:tracePt t="77677" x="6281738" y="3910013"/>
          <p14:tracePt t="78440" x="6281738" y="3905250"/>
          <p14:tracePt t="78494" x="6281738" y="3919538"/>
          <p14:tracePt t="78502" x="6281738" y="3924300"/>
          <p14:tracePt t="78512" x="6291263" y="3943350"/>
          <p14:tracePt t="78527" x="6291263" y="3967163"/>
          <p14:tracePt t="78544" x="6296025" y="4005263"/>
          <p14:tracePt t="78560" x="6305550" y="4048125"/>
          <p14:tracePt t="78577" x="6319838" y="4119563"/>
          <p14:tracePt t="78593" x="6319838" y="4176713"/>
          <p14:tracePt t="78610" x="6324600" y="4219575"/>
          <p14:tracePt t="78627" x="6324600" y="4243388"/>
          <p14:tracePt t="78643" x="6324600" y="4267200"/>
          <p14:tracePt t="78660" x="6324600" y="4291013"/>
          <p14:tracePt t="78662" x="6324600" y="4300538"/>
          <p14:tracePt t="78677" x="6324600" y="4348163"/>
          <p14:tracePt t="78693" x="6296025" y="4376738"/>
          <p14:tracePt t="78710" x="6291263" y="4381500"/>
          <p14:tracePt t="78839" x="6291263" y="4362450"/>
          <p14:tracePt t="78879" x="6291263" y="4352925"/>
          <p14:tracePt t="78888" x="6291263" y="4348163"/>
          <p14:tracePt t="78895" x="6291263" y="4333875"/>
          <p14:tracePt t="78910" x="6291263" y="4286250"/>
          <p14:tracePt t="78927" x="6291263" y="4210050"/>
          <p14:tracePt t="78944" x="6300788" y="4167188"/>
          <p14:tracePt t="78960" x="6300788" y="4114800"/>
          <p14:tracePt t="78977" x="6305550" y="4110038"/>
          <p14:tracePt t="79006" x="6305550" y="4090988"/>
          <p14:tracePt t="79014" x="6310313" y="4086225"/>
          <p14:tracePt t="79027" x="6310313" y="4081463"/>
          <p14:tracePt t="79043" x="6310313" y="4048125"/>
          <p14:tracePt t="79060" x="6319838" y="4024313"/>
          <p14:tracePt t="79062" x="6319838" y="4019550"/>
          <p14:tracePt t="79077" x="6319838" y="4014788"/>
          <p14:tracePt t="79127" x="6319838" y="4000500"/>
          <p14:tracePt t="79135" x="6324600" y="3995738"/>
          <p14:tracePt t="79143" x="6324600" y="3990975"/>
          <p14:tracePt t="79160" x="6324600" y="3986213"/>
          <p14:tracePt t="79177" x="6324600" y="3976688"/>
          <p14:tracePt t="79326" x="6324600" y="3981450"/>
          <p14:tracePt t="79334" x="6324600" y="3986213"/>
          <p14:tracePt t="79344" x="6324600" y="4000500"/>
          <p14:tracePt t="79360" x="6315075" y="4029075"/>
          <p14:tracePt t="79377" x="6300788" y="4057650"/>
          <p14:tracePt t="79394" x="6291263" y="4071938"/>
          <p14:tracePt t="79410" x="6286500" y="4081463"/>
          <p14:tracePt t="79427" x="6281738" y="4095750"/>
          <p14:tracePt t="79444" x="6267450" y="4110038"/>
          <p14:tracePt t="79460" x="6262688" y="4114800"/>
          <p14:tracePt t="79477" x="6248400" y="4124325"/>
          <p14:tracePt t="79494" x="6243638" y="4129088"/>
          <p14:tracePt t="79510" x="6234113" y="4133850"/>
          <p14:tracePt t="79559" x="6229350" y="4143375"/>
          <p14:tracePt t="79566" x="6224588" y="4143375"/>
          <p14:tracePt t="79630" x="6210300" y="4143375"/>
          <p14:tracePt t="79646" x="6196013" y="4138613"/>
          <p14:tracePt t="79654" x="6191250" y="4138613"/>
          <p14:tracePt t="79662" x="6186488" y="4138613"/>
          <p14:tracePt t="79677" x="6176963" y="4129088"/>
          <p14:tracePt t="79694" x="6162675" y="4129088"/>
          <p14:tracePt t="79710" x="6157913" y="4129088"/>
          <p14:tracePt t="79750" x="6153150" y="4129088"/>
          <p14:tracePt t="79798" x="6148388" y="4124325"/>
          <p14:tracePt t="79839" x="6148388" y="4119563"/>
          <p14:tracePt t="79862" x="6148388" y="4114800"/>
          <p14:tracePt t="79935" x="6148388" y="4105275"/>
          <p14:tracePt t="79942" x="6148388" y="4100513"/>
          <p14:tracePt t="79950" x="6148388" y="4090988"/>
          <p14:tracePt t="79960" x="6153150" y="4090988"/>
          <p14:tracePt t="79981" x="6167438" y="4090988"/>
          <p14:tracePt t="79997" x="6172200" y="4090988"/>
          <p14:tracePt t="80010" x="6176963" y="4086225"/>
          <p14:tracePt t="80027" x="6186488" y="4086225"/>
          <p14:tracePt t="80043" x="6205538" y="4086225"/>
          <p14:tracePt t="80060" x="6215063" y="4086225"/>
          <p14:tracePt t="80062" x="6229350" y="4081463"/>
          <p14:tracePt t="80078" x="6238875" y="4081463"/>
          <p14:tracePt t="80093" x="6257925" y="4081463"/>
          <p14:tracePt t="80110" x="6272213" y="4081463"/>
          <p14:tracePt t="80127" x="6291263" y="4081463"/>
          <p14:tracePt t="80160" x="6310313" y="4081463"/>
          <p14:tracePt t="80177" x="6319838" y="4081463"/>
          <p14:tracePt t="80194" x="6324600" y="4081463"/>
          <p14:tracePt t="80310" x="6329363" y="4081463"/>
          <p14:tracePt t="80680" x="6334125" y="4081463"/>
          <p14:tracePt t="80693" x="6334125" y="4076700"/>
          <p14:tracePt t="80701" x="6334125" y="4071938"/>
          <p14:tracePt t="80710" x="6334125" y="4057650"/>
          <p14:tracePt t="80727" x="6334125" y="4043363"/>
          <p14:tracePt t="80743" x="6343650" y="4010025"/>
          <p14:tracePt t="80760" x="6343650" y="3986213"/>
          <p14:tracePt t="80777" x="6348413" y="3943350"/>
          <p14:tracePt t="80793" x="6362700" y="3914775"/>
          <p14:tracePt t="80810" x="6367463" y="3890963"/>
          <p14:tracePt t="80827" x="6367463" y="3876675"/>
          <p14:tracePt t="80843" x="6386513" y="3848100"/>
          <p14:tracePt t="80847" x="6386513" y="3838575"/>
          <p14:tracePt t="80860" x="6391275" y="3829050"/>
          <p14:tracePt t="80877" x="6400800" y="3824288"/>
          <p14:tracePt t="80894" x="6405563" y="3810000"/>
          <p14:tracePt t="80910" x="6410325" y="3795713"/>
          <p14:tracePt t="80926" x="6410325" y="3786188"/>
          <p14:tracePt t="80943" x="6415088" y="3767138"/>
          <p14:tracePt t="80960" x="6415088" y="3757613"/>
          <p14:tracePt t="80977" x="6415088" y="3752850"/>
          <p14:tracePt t="81011" x="6415088" y="3743325"/>
          <p14:tracePt t="81086" x="6415088" y="3738563"/>
          <p14:tracePt t="81094" x="6419850" y="3724275"/>
          <p14:tracePt t="81174" x="6419850" y="3719513"/>
          <p14:tracePt t="81183" x="6419850" y="3714750"/>
          <p14:tracePt t="81215" x="6429375" y="3700463"/>
          <p14:tracePt t="81222" x="6429375" y="3695700"/>
          <p14:tracePt t="81238" x="6429375" y="3690938"/>
          <p14:tracePt t="81246" x="6429375" y="3681413"/>
          <p14:tracePt t="81260" x="6443663" y="3667125"/>
          <p14:tracePt t="81277" x="6443663" y="3662363"/>
          <p14:tracePt t="81301" x="6443663" y="3652838"/>
          <p14:tracePt t="81310" x="6448425" y="3648075"/>
          <p14:tracePt t="81327" x="6453188" y="3633788"/>
          <p14:tracePt t="81343" x="6453188" y="3619500"/>
          <p14:tracePt t="81360" x="6457950" y="3605213"/>
          <p14:tracePt t="81394" x="6457950" y="3600450"/>
          <p14:tracePt t="81410" x="6457950" y="3586163"/>
          <p14:tracePt t="81426" x="6472238" y="3581400"/>
          <p14:tracePt t="81463" x="6477000" y="3576638"/>
          <p14:tracePt t="81479" x="6477000" y="3571875"/>
          <p14:tracePt t="81485" x="6481763" y="3562350"/>
          <p14:tracePt t="81495" x="6481763" y="3557588"/>
          <p14:tracePt t="81510" x="6486525" y="3543300"/>
          <p14:tracePt t="81526" x="6486525" y="3538538"/>
          <p14:tracePt t="81543" x="6496050" y="3524250"/>
          <p14:tracePt t="81560" x="6496050" y="3519488"/>
          <p14:tracePt t="81577" x="6500813" y="3514725"/>
          <p14:tracePt t="81814" x="6505575" y="3509963"/>
          <p14:tracePt t="81824" x="6510338" y="3505200"/>
          <p14:tracePt t="81831" x="6510338" y="3500438"/>
          <p14:tracePt t="81843" x="6515100" y="3490913"/>
          <p14:tracePt t="81860" x="6524625" y="3481388"/>
          <p14:tracePt t="81877" x="6529388" y="3471863"/>
          <p14:tracePt t="81879" x="6529388" y="3467100"/>
          <p14:tracePt t="82318" x="6538913" y="3462338"/>
          <p14:tracePt t="82326" x="6543675" y="3452813"/>
          <p14:tracePt t="82689" x="6553200" y="3457575"/>
          <p14:tracePt t="82710" x="6557963" y="3457575"/>
          <p14:tracePt t="82718" x="6567488" y="3457575"/>
          <p14:tracePt t="82974" x="6572250" y="3457575"/>
          <p14:tracePt t="82990" x="6577013" y="3457575"/>
          <p14:tracePt t="82998" x="6586538" y="3457575"/>
          <p14:tracePt t="83010" x="6610350" y="3457575"/>
          <p14:tracePt t="83026" x="6648450" y="3457575"/>
          <p14:tracePt t="83043" x="6691313" y="3457575"/>
          <p14:tracePt t="83047" x="6710363" y="3457575"/>
          <p14:tracePt t="83059" x="6757988" y="3457575"/>
          <p14:tracePt t="83076" x="6791325" y="3457575"/>
          <p14:tracePt t="83078" x="6800850" y="3457575"/>
          <p14:tracePt t="83093" x="6815138" y="3457575"/>
          <p14:tracePt t="83120" x="6819900" y="3457575"/>
          <p14:tracePt t="83126" x="6824663" y="3457575"/>
          <p14:tracePt t="83143" x="6848475" y="3457575"/>
          <p14:tracePt t="83160" x="6867525" y="3457575"/>
          <p14:tracePt t="83177" x="6881813" y="3457575"/>
          <p14:tracePt t="83193" x="6896100" y="3457575"/>
          <p14:tracePt t="83210" x="6905625" y="3457575"/>
          <p14:tracePt t="83226" x="6938963" y="3457575"/>
          <p14:tracePt t="83243" x="6953250" y="3457575"/>
          <p14:tracePt t="83248" x="6967538" y="3457575"/>
          <p14:tracePt t="83260" x="6972300" y="3457575"/>
          <p14:tracePt t="83276" x="6996113" y="3457575"/>
          <p14:tracePt t="83279" x="7000875" y="3457575"/>
          <p14:tracePt t="83293" x="7005638" y="3457575"/>
          <p14:tracePt t="83318" x="7010400" y="3457575"/>
          <p14:tracePt t="83326" x="7015163" y="3457575"/>
          <p14:tracePt t="83343" x="7058025" y="3457575"/>
          <p14:tracePt t="83360" x="7105650" y="3462338"/>
          <p14:tracePt t="83376" x="7148513" y="3462338"/>
          <p14:tracePt t="83393" x="7153275" y="3462338"/>
          <p14:tracePt t="83432" x="7158038" y="3462338"/>
          <p14:tracePt t="83443" x="7162800" y="3462338"/>
          <p14:tracePt t="83460" x="7243763" y="3462338"/>
          <p14:tracePt t="83477" x="7291388" y="3462338"/>
          <p14:tracePt t="83493" x="7300913" y="3462338"/>
          <p14:tracePt t="84534" x="7305675" y="3462338"/>
          <p14:tracePt t="84542" x="7296150" y="3467100"/>
          <p14:tracePt t="84550" x="7243763" y="3524250"/>
          <p14:tracePt t="84559" x="7162800" y="3571875"/>
          <p14:tracePt t="84576" x="7019925" y="3686175"/>
          <p14:tracePt t="84593" x="6767513" y="3900488"/>
          <p14:tracePt t="84609" x="6472238" y="4119563"/>
          <p14:tracePt t="84626" x="6124575" y="4386263"/>
          <p14:tracePt t="84643" x="5610225" y="4724400"/>
          <p14:tracePt t="84661" x="4724400" y="5191125"/>
          <p14:tracePt t="84672" x="3643313" y="5686425"/>
          <p14:tracePt t="84682" x="3171825" y="5872163"/>
          <p14:tracePt t="84693" x="2609850" y="6096000"/>
          <p14:tracePt t="84709" x="2452688" y="6148388"/>
          <p14:tracePt t="84726" x="2433638" y="6153150"/>
          <p14:tracePt t="84743" x="2424113" y="6157913"/>
          <p14:tracePt t="84759" x="2424113" y="6167438"/>
          <p14:tracePt t="84776" x="2419350" y="6172200"/>
          <p14:tracePt t="84793" x="2414588" y="6176963"/>
          <p14:tracePt t="84861" x="2414588" y="6172200"/>
          <p14:tracePt t="84919" x="2409825" y="6162675"/>
          <p14:tracePt t="84926" x="2405063" y="6162675"/>
          <p14:tracePt t="84934" x="2405063" y="6167438"/>
          <p14:tracePt t="84973" x="2400300" y="6167438"/>
          <p14:tracePt t="84990" x="2400300" y="6162675"/>
          <p14:tracePt t="84997" x="2400300" y="6153150"/>
          <p14:tracePt t="85010" x="2400300" y="6138863"/>
          <p14:tracePt t="85026" x="2452688" y="6110288"/>
          <p14:tracePt t="85043" x="2519363" y="6076950"/>
          <p14:tracePt t="85059" x="2552700" y="6048375"/>
          <p14:tracePt t="85076" x="2595563" y="6029325"/>
          <p14:tracePt t="85078" x="2619375" y="5995988"/>
          <p14:tracePt t="85093" x="2709863" y="5943600"/>
          <p14:tracePt t="85110" x="2771775" y="5910263"/>
          <p14:tracePt t="85126" x="2790825" y="5905500"/>
          <p14:tracePt t="85168" x="2795588" y="5905500"/>
          <p14:tracePt t="85183" x="2800350" y="5910263"/>
          <p14:tracePt t="85199" x="2814638" y="5910263"/>
          <p14:tracePt t="85209" x="2824163" y="5910263"/>
          <p14:tracePt t="85226" x="2847975" y="5915025"/>
          <p14:tracePt t="85243" x="2886075" y="5929313"/>
          <p14:tracePt t="85259" x="2981325" y="5967413"/>
          <p14:tracePt t="85262" x="3024188" y="5976938"/>
          <p14:tracePt t="85276" x="3067050" y="5981700"/>
          <p14:tracePt t="85280" x="3109913" y="6000750"/>
          <p14:tracePt t="85293" x="3176588" y="6005513"/>
          <p14:tracePt t="85310" x="3209925" y="6005513"/>
          <p14:tracePt t="85326" x="3214688" y="6005513"/>
          <p14:tracePt t="85359" x="3228975" y="6005513"/>
          <p14:tracePt t="85376" x="3276600" y="6019800"/>
          <p14:tracePt t="85393" x="3343275" y="6029325"/>
          <p14:tracePt t="85410" x="3386138" y="6038850"/>
          <p14:tracePt t="85426" x="3429000" y="6038850"/>
          <p14:tracePt t="85443" x="3457575" y="6038850"/>
          <p14:tracePt t="85460" x="3524250" y="6038850"/>
          <p14:tracePt t="85476" x="3614738" y="6038850"/>
          <p14:tracePt t="85480" x="3667125" y="6038850"/>
          <p14:tracePt t="85493" x="3748088" y="6024563"/>
          <p14:tracePt t="85510" x="3781425" y="6019800"/>
          <p14:tracePt t="85526" x="3800475" y="6005513"/>
          <p14:tracePt t="85543" x="3819525" y="5995988"/>
          <p14:tracePt t="85559" x="3829050" y="5986463"/>
          <p14:tracePt t="85576" x="3843338" y="5976938"/>
          <p14:tracePt t="85593" x="3857625" y="5962650"/>
          <p14:tracePt t="85609" x="3886200" y="5929313"/>
          <p14:tracePt t="85626" x="3914775" y="5891213"/>
          <p14:tracePt t="85643" x="3933825" y="5848350"/>
          <p14:tracePt t="85659" x="3948113" y="5815013"/>
          <p14:tracePt t="85661" x="3962400" y="5800725"/>
          <p14:tracePt t="85676" x="3967163" y="5791200"/>
          <p14:tracePt t="85693" x="3971925" y="5772150"/>
          <p14:tracePt t="85709" x="3981450" y="5757863"/>
          <p14:tracePt t="85726" x="3981450" y="5743575"/>
          <p14:tracePt t="85743" x="3981450" y="5715000"/>
          <p14:tracePt t="85760" x="3986213" y="5691188"/>
          <p14:tracePt t="85776" x="3986213" y="5662613"/>
          <p14:tracePt t="85793" x="3986213" y="5638800"/>
          <p14:tracePt t="85809" x="3986213" y="5624513"/>
          <p14:tracePt t="85826" x="3976688" y="5610225"/>
          <p14:tracePt t="85843" x="3962400" y="5600700"/>
          <p14:tracePt t="85860" x="3910013" y="5581650"/>
          <p14:tracePt t="85876" x="3843338" y="5567363"/>
          <p14:tracePt t="85879" x="3776663" y="5567363"/>
          <p14:tracePt t="85893" x="3695700" y="5557838"/>
          <p14:tracePt t="85909" x="3614738" y="5557838"/>
          <p14:tracePt t="85926" x="3557588" y="5557838"/>
          <p14:tracePt t="85943" x="3533775" y="5557838"/>
          <p14:tracePt t="85959" x="3495675" y="5557838"/>
          <p14:tracePt t="85976" x="3443288" y="5557838"/>
          <p14:tracePt t="85993" x="3405188" y="5581650"/>
          <p14:tracePt t="86009" x="3371850" y="5581650"/>
          <p14:tracePt t="86026" x="3352800" y="5586413"/>
          <p14:tracePt t="86043" x="3333750" y="5591175"/>
          <p14:tracePt t="86047" x="3324225" y="5591175"/>
          <p14:tracePt t="86059" x="3300413" y="5600700"/>
          <p14:tracePt t="86076" x="3276600" y="5614988"/>
          <p14:tracePt t="86093" x="3267075" y="5619750"/>
          <p14:tracePt t="86109" x="3248025" y="5629275"/>
          <p14:tracePt t="86126" x="3238500" y="5638800"/>
          <p14:tracePt t="86143" x="3224213" y="5681663"/>
          <p14:tracePt t="86159" x="3224213" y="5748338"/>
          <p14:tracePt t="86176" x="3224213" y="5805488"/>
          <p14:tracePt t="86193" x="3224213" y="5843588"/>
          <p14:tracePt t="86209" x="3224213" y="5862638"/>
          <p14:tracePt t="86226" x="3224213" y="5881688"/>
          <p14:tracePt t="86243" x="3238500" y="5905500"/>
          <p14:tracePt t="86259" x="3243263" y="5915025"/>
          <p14:tracePt t="86263" x="3248025" y="5924550"/>
          <p14:tracePt t="86294" x="3252788" y="5924550"/>
          <p14:tracePt t="86302" x="3271838" y="5929313"/>
          <p14:tracePt t="86309" x="3276600" y="5929313"/>
          <p14:tracePt t="86327" x="3333750" y="5948363"/>
          <p14:tracePt t="86343" x="3352800" y="5948363"/>
          <p14:tracePt t="86359" x="3357563" y="5948363"/>
          <p14:tracePt t="86405" x="3367088" y="5948363"/>
          <p14:tracePt t="86414" x="3381375" y="5957888"/>
          <p14:tracePt t="86426" x="3386138" y="5962650"/>
          <p14:tracePt t="86443" x="3424238" y="5967413"/>
          <p14:tracePt t="86460" x="3486150" y="5976938"/>
          <p14:tracePt t="86464" x="3505200" y="5976938"/>
          <p14:tracePt t="86476" x="3524250" y="5976938"/>
          <p14:tracePt t="86493" x="3586163" y="5976938"/>
          <p14:tracePt t="86497" x="3595688" y="5976938"/>
          <p14:tracePt t="86509" x="3629025" y="5976938"/>
          <p14:tracePt t="86526" x="3676650" y="5976938"/>
          <p14:tracePt t="86543" x="3719513" y="5972175"/>
          <p14:tracePt t="86559" x="3752850" y="5953125"/>
          <p14:tracePt t="86576" x="3786188" y="5934075"/>
          <p14:tracePt t="86593" x="3814763" y="5915025"/>
          <p14:tracePt t="86609" x="3829050" y="5895975"/>
          <p14:tracePt t="86626" x="3867150" y="5857875"/>
          <p14:tracePt t="86643" x="3905250" y="5805488"/>
          <p14:tracePt t="86659" x="3924300" y="5753100"/>
          <p14:tracePt t="86662" x="3933825" y="5729288"/>
          <p14:tracePt t="86676" x="3948113" y="5710238"/>
          <p14:tracePt t="86692" x="3962400" y="5681663"/>
          <p14:tracePt t="86709" x="3962400" y="5667375"/>
          <p14:tracePt t="86726" x="3962400" y="5662613"/>
          <p14:tracePt t="86742" x="3962400" y="5657850"/>
          <p14:tracePt t="86759" x="3962400" y="5643563"/>
          <p14:tracePt t="86816" x="3962400" y="5638800"/>
          <p14:tracePt t="86829" x="3957638" y="5638800"/>
          <p14:tracePt t="86839" x="3948113" y="5643563"/>
          <p14:tracePt t="86845" x="3943350" y="5653088"/>
          <p14:tracePt t="86859" x="3938588" y="5657850"/>
          <p14:tracePt t="86876" x="3933825" y="5662613"/>
          <p14:tracePt t="86958" x="3929063" y="5662613"/>
          <p14:tracePt t="86966" x="3929063" y="5634038"/>
          <p14:tracePt t="86976" x="3910013" y="5586413"/>
          <p14:tracePt t="86993" x="3900488" y="5419725"/>
          <p14:tracePt t="87010" x="3900488" y="5219700"/>
          <p14:tracePt t="87026" x="3905250" y="5053013"/>
          <p14:tracePt t="87043" x="3948113" y="4795838"/>
          <p14:tracePt t="87059" x="4014788" y="4533900"/>
          <p14:tracePt t="87076" x="4057650" y="4324350"/>
          <p14:tracePt t="87078" x="4067175" y="4248150"/>
          <p14:tracePt t="87092" x="4076700" y="4195763"/>
          <p14:tracePt t="87109" x="4081463" y="4086225"/>
          <p14:tracePt t="87126" x="4086225" y="4062413"/>
          <p14:tracePt t="87143" x="4086225" y="4048125"/>
          <p14:tracePt t="87160" x="4086225" y="4038600"/>
          <p14:tracePt t="87176" x="4086225" y="4033838"/>
          <p14:tracePt t="87206" x="4086225" y="4019550"/>
          <p14:tracePt t="87216" x="4086225" y="4014788"/>
          <p14:tracePt t="87226" x="4081463" y="4010025"/>
          <p14:tracePt t="87243" x="4048125" y="3981450"/>
          <p14:tracePt t="87246" x="4033838" y="3971925"/>
          <p14:tracePt t="87259" x="4014788" y="3957638"/>
          <p14:tracePt t="87276" x="3962400" y="3881438"/>
          <p14:tracePt t="87293" x="3962400" y="3867150"/>
          <p14:tracePt t="87309" x="3914775" y="3795713"/>
          <p14:tracePt t="87326" x="3910013" y="3771900"/>
          <p14:tracePt t="87342" x="3895725" y="3738563"/>
          <p14:tracePt t="87359" x="3890963" y="3695700"/>
          <p14:tracePt t="87376" x="3890963" y="3629025"/>
          <p14:tracePt t="87392" x="3881438" y="3576638"/>
          <p14:tracePt t="87409" x="3881438" y="3509963"/>
          <p14:tracePt t="87426" x="3881438" y="3443288"/>
          <p14:tracePt t="87443" x="3886200" y="3324225"/>
          <p14:tracePt t="87459" x="3890963" y="3262313"/>
          <p14:tracePt t="87476" x="3924300" y="3190875"/>
          <p14:tracePt t="87481" x="3948113" y="3157538"/>
          <p14:tracePt t="87492" x="3948113" y="3148013"/>
          <p14:tracePt t="87494" x="3962400" y="3105150"/>
          <p14:tracePt t="87509" x="3986213" y="3062288"/>
          <p14:tracePt t="87526" x="3990975" y="3048000"/>
          <p14:tracePt t="87543" x="3990975" y="3043238"/>
          <p14:tracePt t="87576" x="3995738" y="3038475"/>
          <p14:tracePt t="87593" x="4005263" y="3019425"/>
          <p14:tracePt t="87609" x="4038600" y="2976563"/>
          <p14:tracePt t="87626" x="4067175" y="2938463"/>
          <p14:tracePt t="87642" x="4071938" y="2933700"/>
          <p14:tracePt t="87659" x="4076700" y="2933700"/>
          <p14:tracePt t="87676" x="4086225" y="2933700"/>
          <p14:tracePt t="87693" x="4124325" y="2933700"/>
          <p14:tracePt t="87709" x="4214813" y="2967038"/>
          <p14:tracePt t="87726" x="4257675" y="2971800"/>
          <p14:tracePt t="87743" x="4300538" y="2981325"/>
          <p14:tracePt t="87759" x="4357688" y="2986088"/>
          <p14:tracePt t="87776" x="4424363" y="2986088"/>
          <p14:tracePt t="87792" x="4500563" y="2986088"/>
          <p14:tracePt t="87809" x="4533900" y="2986088"/>
          <p14:tracePt t="87826" x="4538663" y="2986088"/>
          <p14:tracePt t="88054" x="4538663" y="2990850"/>
          <p14:tracePt t="88062" x="4538663" y="3005138"/>
          <p14:tracePt t="88078" x="4538663" y="3009900"/>
          <p14:tracePt t="88094" x="4538663" y="3019425"/>
          <p14:tracePt t="88109" x="4538663" y="3033713"/>
          <p14:tracePt t="88126" x="4529138" y="3057525"/>
          <p14:tracePt t="88142" x="4519613" y="3081338"/>
          <p14:tracePt t="88159" x="4505325" y="3114675"/>
          <p14:tracePt t="88176" x="4471988" y="3148013"/>
          <p14:tracePt t="88194" x="4438650" y="3224213"/>
          <p14:tracePt t="88222" x="4376738" y="3395663"/>
          <p14:tracePt t="88235" x="4367213" y="3471863"/>
          <p14:tracePt t="88242" x="4367213" y="3548063"/>
          <p14:tracePt t="88262" x="4433888" y="3786188"/>
          <p14:tracePt t="88289" x="4652963" y="4124325"/>
          <p14:tracePt t="88303" x="4843463" y="4371975"/>
          <p14:tracePt t="88312" x="4924425" y="4500563"/>
          <p14:tracePt t="88326" x="5153025" y="4776788"/>
          <p14:tracePt t="88343" x="5367338" y="5072063"/>
          <p14:tracePt t="88359" x="5491163" y="5291138"/>
          <p14:tracePt t="88377" x="5572125" y="5486400"/>
          <p14:tracePt t="88397" x="5600700" y="5767388"/>
          <p14:tracePt t="88409" x="5600700" y="5857875"/>
          <p14:tracePt t="88427" x="5600700" y="6048375"/>
          <p14:tracePt t="88434" x="5600700" y="6124575"/>
          <p14:tracePt t="88450" x="5600700" y="6238875"/>
          <p14:tracePt t="88459" x="5610225" y="6267450"/>
          <p14:tracePt t="88476" x="5610225" y="6300788"/>
          <p14:tracePt t="88492" x="5614988" y="6343650"/>
          <p14:tracePt t="88494" x="5614988" y="6357938"/>
          <p14:tracePt t="88510" x="5629275" y="6391275"/>
          <p14:tracePt t="88526" x="5634038" y="6405563"/>
          <p14:tracePt t="88543" x="5643563" y="6424613"/>
          <p14:tracePt t="88720" x="5648325" y="6424613"/>
          <p14:tracePt t="88731" x="5667375" y="6429375"/>
          <p14:tracePt t="88742" x="5805488" y="6429375"/>
          <p14:tracePt t="88759" x="5981700" y="6429375"/>
          <p14:tracePt t="88776" x="6391275" y="6429375"/>
          <p14:tracePt t="88793" x="6753225" y="6386513"/>
          <p14:tracePt t="88809" x="6962775" y="6353175"/>
          <p14:tracePt t="88826" x="7005638" y="6353175"/>
          <p14:tracePt t="88878" x="7005638" y="6348413"/>
          <p14:tracePt t="88887" x="7005638" y="6343650"/>
          <p14:tracePt t="88894" x="7000875" y="6338888"/>
          <p14:tracePt t="88909" x="6977063" y="6324600"/>
          <p14:tracePt t="88926" x="6934200" y="6305550"/>
          <p14:tracePt t="88942" x="6843713" y="6243638"/>
          <p14:tracePt t="88959" x="6715125" y="6153150"/>
          <p14:tracePt t="88976" x="6615113" y="6110288"/>
          <p14:tracePt t="88992" x="6553200" y="6091238"/>
          <p14:tracePt t="89009" x="6553200" y="6086475"/>
          <p14:tracePt t="89026" x="6543675" y="6076950"/>
          <p14:tracePt t="89042" x="6529388" y="6072188"/>
          <p14:tracePt t="89059" x="6505575" y="6057900"/>
          <p14:tracePt t="89063" x="6486525" y="6053138"/>
          <p14:tracePt t="89076" x="6477000" y="6053138"/>
          <p14:tracePt t="89093" x="6467475" y="6038850"/>
          <p14:tracePt t="89109" x="6457950" y="6029325"/>
          <p14:tracePt t="89126" x="6448425" y="6029325"/>
          <p14:tracePt t="89143" x="6429375" y="6024563"/>
          <p14:tracePt t="9413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>
            <a:extLst>
              <a:ext uri="{FF2B5EF4-FFF2-40B4-BE49-F238E27FC236}">
                <a16:creationId xmlns:a16="http://schemas.microsoft.com/office/drawing/2014/main" id="{565B88EB-C0DA-4C5E-B2FC-DE2474AC2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单处理器多任务系统</a:t>
            </a:r>
          </a:p>
        </p:txBody>
      </p:sp>
      <p:sp>
        <p:nvSpPr>
          <p:cNvPr id="129026" name="Rectangle 3">
            <a:extLst>
              <a:ext uri="{FF2B5EF4-FFF2-40B4-BE49-F238E27FC236}">
                <a16:creationId xmlns:a16="http://schemas.microsoft.com/office/drawing/2014/main" id="{A5D022B3-F4F3-4361-BC87-4B5A0A1AF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957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/>
              <a:t>对于一个复杂的嵌入式实时系统来说，</a:t>
            </a:r>
          </a:p>
          <a:p>
            <a:pPr lvl="1" eaLnBrk="1" hangingPunct="1"/>
            <a:r>
              <a:rPr lang="zh-CN" altLang="en-US" b="1"/>
              <a:t>当采用中断处理程序加一个后台主程序这种软件结构难以实时的、准确的、可靠的完成时</a:t>
            </a:r>
          </a:p>
          <a:p>
            <a:pPr lvl="1" eaLnBrk="1" hangingPunct="1"/>
            <a:r>
              <a:rPr lang="zh-CN" altLang="en-US" b="1"/>
              <a:t>存在一些互不相关的过程需要在一个计算机中同时处理时</a:t>
            </a:r>
          </a:p>
          <a:p>
            <a:pPr lvl="1" eaLnBrk="1" hangingPunct="1">
              <a:buFontTx/>
              <a:buNone/>
            </a:pPr>
            <a:endParaRPr lang="zh-CN" altLang="en-US" b="1"/>
          </a:p>
          <a:p>
            <a:pPr lvl="1" eaLnBrk="1" hangingPunct="1">
              <a:buFontTx/>
              <a:buNone/>
            </a:pPr>
            <a:endParaRPr lang="en-US" altLang="zh-CN">
              <a:solidFill>
                <a:srgbClr val="A50021"/>
              </a:solidFill>
            </a:endParaRP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139F6DD1-A81A-4BD8-A382-2F160B420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481513"/>
            <a:ext cx="4451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A50021"/>
                </a:solidFill>
                <a:ea typeface="华文新魏" panose="02010800040101010101" pitchFamily="2" charset="-122"/>
              </a:rPr>
              <a:t>需要采用实时多任务系统！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49485B8-6EAE-4496-BF99-0D8D69ED7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56"/>
    </mc:Choice>
    <mc:Fallback>
      <p:transition spd="slow" advTm="7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37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37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F27F7F24-5A96-4EBA-9FF9-3B7772A7A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763" y="1412875"/>
            <a:ext cx="6553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marL="838200" indent="-838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zh-CN" altLang="en-US" sz="2800" b="1">
                <a:solidFill>
                  <a:srgbClr val="A50021"/>
                </a:solidFill>
                <a:latin typeface="仿宋_GB2312" pitchFamily="49" charset="-122"/>
                <a:ea typeface="仿宋_GB2312" pitchFamily="49" charset="-122"/>
              </a:rPr>
              <a:t>结构</a:t>
            </a:r>
          </a:p>
        </p:txBody>
      </p:sp>
      <p:sp>
        <p:nvSpPr>
          <p:cNvPr id="131074" name="Text Box 5">
            <a:extLst>
              <a:ext uri="{FF2B5EF4-FFF2-40B4-BE49-F238E27FC236}">
                <a16:creationId xmlns:a16="http://schemas.microsoft.com/office/drawing/2014/main" id="{79D7AE65-F530-495C-83AC-E92EF93C8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17700"/>
            <a:ext cx="76200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FFFF00"/>
              </a:buClr>
              <a:buSzPct val="90000"/>
            </a:pPr>
            <a:r>
              <a:rPr lang="zh-CN" altLang="en-US" sz="28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　　由多个任务，多个中断处理过程，实时操作系统组成的有机的整体。 </a:t>
            </a:r>
          </a:p>
        </p:txBody>
      </p:sp>
      <p:sp>
        <p:nvSpPr>
          <p:cNvPr id="131075" name="Text Box 6">
            <a:extLst>
              <a:ext uri="{FF2B5EF4-FFF2-40B4-BE49-F238E27FC236}">
                <a16:creationId xmlns:a16="http://schemas.microsoft.com/office/drawing/2014/main" id="{18F66B8A-4004-412C-9C81-ADA2950EC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38" y="3573463"/>
            <a:ext cx="75438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FFFF00"/>
              </a:buClr>
              <a:buSzPct val="90000"/>
            </a:pPr>
            <a:r>
              <a:rPr lang="zh-CN" altLang="en-US" sz="2800" b="1">
                <a:solidFill>
                  <a:srgbClr val="000099"/>
                </a:solidFill>
                <a:latin typeface="仿宋_GB2312" pitchFamily="49" charset="-122"/>
                <a:ea typeface="仿宋_GB2312" pitchFamily="49" charset="-122"/>
              </a:rPr>
              <a:t>　　每个任务是顺序执行的，并行性通过操作系统来完成，任务间的相互通信和同步也需要操作系统的支持。 </a:t>
            </a:r>
          </a:p>
        </p:txBody>
      </p:sp>
      <p:sp>
        <p:nvSpPr>
          <p:cNvPr id="131076" name="Rectangle 7">
            <a:extLst>
              <a:ext uri="{FF2B5EF4-FFF2-40B4-BE49-F238E27FC236}">
                <a16:creationId xmlns:a16="http://schemas.microsoft.com/office/drawing/2014/main" id="{3A972B59-7E03-4504-9F0B-C398F01B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48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3200" b="1">
                <a:solidFill>
                  <a:srgbClr val="A50021"/>
                </a:solidFill>
              </a:rPr>
              <a:t>单处理器多任务系统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1B7BCE9-16B5-4E05-A7A7-D50B68BA8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56"/>
    </mc:Choice>
    <mc:Fallback>
      <p:transition spd="slow" advTm="6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AEE23028-4B7A-4E52-9313-670BDAC8C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609600"/>
            <a:ext cx="7543800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60000"/>
              </a:lnSpc>
              <a:defRPr/>
            </a:pPr>
            <a:r>
              <a:rPr kumimoji="1" lang="zh-CN" altLang="en-US" sz="44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流程</a:t>
            </a:r>
          </a:p>
        </p:txBody>
      </p:sp>
      <p:sp>
        <p:nvSpPr>
          <p:cNvPr id="133122" name="Text Box 3">
            <a:extLst>
              <a:ext uri="{FF2B5EF4-FFF2-40B4-BE49-F238E27FC236}">
                <a16:creationId xmlns:a16="http://schemas.microsoft.com/office/drawing/2014/main" id="{2742DB1B-3549-4AAF-9FF5-A5110D6FC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4669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并发多任务</a:t>
            </a:r>
          </a:p>
        </p:txBody>
      </p:sp>
      <p:grpSp>
        <p:nvGrpSpPr>
          <p:cNvPr id="2" name="Group 46">
            <a:extLst>
              <a:ext uri="{FF2B5EF4-FFF2-40B4-BE49-F238E27FC236}">
                <a16:creationId xmlns:a16="http://schemas.microsoft.com/office/drawing/2014/main" id="{523AC060-AFAE-4A4F-A0E5-1F39A977897A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600200"/>
            <a:ext cx="1371600" cy="1905000"/>
            <a:chOff x="431" y="843"/>
            <a:chExt cx="864" cy="1200"/>
          </a:xfrm>
        </p:grpSpPr>
        <p:sp>
          <p:nvSpPr>
            <p:cNvPr id="133124" name="AutoShape 4">
              <a:extLst>
                <a:ext uri="{FF2B5EF4-FFF2-40B4-BE49-F238E27FC236}">
                  <a16:creationId xmlns:a16="http://schemas.microsoft.com/office/drawing/2014/main" id="{3A83C6BE-DA36-4C7F-8488-CADBEF5D1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" y="843"/>
              <a:ext cx="624" cy="192"/>
            </a:xfrm>
            <a:prstGeom prst="flowChartPreparation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25" name="AutoShape 5">
              <a:extLst>
                <a:ext uri="{FF2B5EF4-FFF2-40B4-BE49-F238E27FC236}">
                  <a16:creationId xmlns:a16="http://schemas.microsoft.com/office/drawing/2014/main" id="{FE183CD9-C1D6-423E-86EF-35690FA7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" y="1275"/>
              <a:ext cx="480" cy="288"/>
            </a:xfrm>
            <a:prstGeom prst="flowChartOnlineStorage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26" name="AutoShape 6">
              <a:extLst>
                <a:ext uri="{FF2B5EF4-FFF2-40B4-BE49-F238E27FC236}">
                  <a16:creationId xmlns:a16="http://schemas.microsoft.com/office/drawing/2014/main" id="{1867995A-758A-4504-83B8-C84BA605B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" y="1851"/>
              <a:ext cx="576" cy="192"/>
            </a:xfrm>
            <a:prstGeom prst="flowChartTerminator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27" name="Line 7">
              <a:extLst>
                <a:ext uri="{FF2B5EF4-FFF2-40B4-BE49-F238E27FC236}">
                  <a16:creationId xmlns:a16="http://schemas.microsoft.com/office/drawing/2014/main" id="{FE69AC79-1B3D-427D-BA97-CC8280C2D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9" y="1035"/>
              <a:ext cx="0" cy="816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28" name="Line 8">
              <a:extLst>
                <a:ext uri="{FF2B5EF4-FFF2-40B4-BE49-F238E27FC236}">
                  <a16:creationId xmlns:a16="http://schemas.microsoft.com/office/drawing/2014/main" id="{9B9E3408-C1A5-4BFE-AC86-A8136DFCC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" y="1179"/>
              <a:ext cx="528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29" name="Line 9">
              <a:extLst>
                <a:ext uri="{FF2B5EF4-FFF2-40B4-BE49-F238E27FC236}">
                  <a16:creationId xmlns:a16="http://schemas.microsoft.com/office/drawing/2014/main" id="{FE40088E-61F9-488D-9C13-10500EDC7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" y="1179"/>
              <a:ext cx="0" cy="768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0" name="Line 10">
              <a:extLst>
                <a:ext uri="{FF2B5EF4-FFF2-40B4-BE49-F238E27FC236}">
                  <a16:creationId xmlns:a16="http://schemas.microsoft.com/office/drawing/2014/main" id="{5B444D30-D3F4-4640-8E63-9EDB27AA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" y="1947"/>
              <a:ext cx="288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47">
            <a:extLst>
              <a:ext uri="{FF2B5EF4-FFF2-40B4-BE49-F238E27FC236}">
                <a16:creationId xmlns:a16="http://schemas.microsoft.com/office/drawing/2014/main" id="{EADFE575-749D-46F6-B89B-A58D17C086E5}"/>
              </a:ext>
            </a:extLst>
          </p:cNvPr>
          <p:cNvGrpSpPr>
            <a:grpSpLocks/>
          </p:cNvGrpSpPr>
          <p:nvPr/>
        </p:nvGrpSpPr>
        <p:grpSpPr bwMode="auto">
          <a:xfrm>
            <a:off x="2665413" y="1557338"/>
            <a:ext cx="1371600" cy="1905000"/>
            <a:chOff x="1679" y="847"/>
            <a:chExt cx="864" cy="1200"/>
          </a:xfrm>
        </p:grpSpPr>
        <p:sp>
          <p:nvSpPr>
            <p:cNvPr id="133132" name="AutoShape 11">
              <a:extLst>
                <a:ext uri="{FF2B5EF4-FFF2-40B4-BE49-F238E27FC236}">
                  <a16:creationId xmlns:a16="http://schemas.microsoft.com/office/drawing/2014/main" id="{A3545BB8-8C80-4A85-AA7F-CA715D27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" y="847"/>
              <a:ext cx="624" cy="192"/>
            </a:xfrm>
            <a:prstGeom prst="flowChartPreparation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33" name="AutoShape 12">
              <a:extLst>
                <a:ext uri="{FF2B5EF4-FFF2-40B4-BE49-F238E27FC236}">
                  <a16:creationId xmlns:a16="http://schemas.microsoft.com/office/drawing/2014/main" id="{A0BCE3EE-3431-4A48-AD0F-7AF10DA6A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7" y="1279"/>
              <a:ext cx="480" cy="288"/>
            </a:xfrm>
            <a:prstGeom prst="flowChartOnlineStorage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34" name="AutoShape 13">
              <a:extLst>
                <a:ext uri="{FF2B5EF4-FFF2-40B4-BE49-F238E27FC236}">
                  <a16:creationId xmlns:a16="http://schemas.microsoft.com/office/drawing/2014/main" id="{F3B87C02-DA59-4393-B728-47BF5604D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" y="1855"/>
              <a:ext cx="576" cy="192"/>
            </a:xfrm>
            <a:prstGeom prst="flowChartTerminator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35" name="Line 14">
              <a:extLst>
                <a:ext uri="{FF2B5EF4-FFF2-40B4-BE49-F238E27FC236}">
                  <a16:creationId xmlns:a16="http://schemas.microsoft.com/office/drawing/2014/main" id="{8B62F404-C344-4FB5-8292-8DDBF6D12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7" y="1039"/>
              <a:ext cx="0" cy="816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6" name="Line 15">
              <a:extLst>
                <a:ext uri="{FF2B5EF4-FFF2-40B4-BE49-F238E27FC236}">
                  <a16:creationId xmlns:a16="http://schemas.microsoft.com/office/drawing/2014/main" id="{C01C8328-AA99-464D-80C5-15195A01D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" y="1183"/>
              <a:ext cx="528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7" name="Line 16">
              <a:extLst>
                <a:ext uri="{FF2B5EF4-FFF2-40B4-BE49-F238E27FC236}">
                  <a16:creationId xmlns:a16="http://schemas.microsoft.com/office/drawing/2014/main" id="{E7763105-4FB2-4027-B08C-D980967E9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" y="1183"/>
              <a:ext cx="0" cy="768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8" name="Line 17">
              <a:extLst>
                <a:ext uri="{FF2B5EF4-FFF2-40B4-BE49-F238E27FC236}">
                  <a16:creationId xmlns:a16="http://schemas.microsoft.com/office/drawing/2014/main" id="{BE837814-631E-49EC-9231-1CFF977F5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" y="1951"/>
              <a:ext cx="288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8">
            <a:extLst>
              <a:ext uri="{FF2B5EF4-FFF2-40B4-BE49-F238E27FC236}">
                <a16:creationId xmlns:a16="http://schemas.microsoft.com/office/drawing/2014/main" id="{8C30A5F5-2A2B-4E81-B4D7-C9CA1126BB9D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1549400"/>
            <a:ext cx="1371600" cy="1905000"/>
            <a:chOff x="3791" y="895"/>
            <a:chExt cx="864" cy="1200"/>
          </a:xfrm>
        </p:grpSpPr>
        <p:sp>
          <p:nvSpPr>
            <p:cNvPr id="133140" name="AutoShape 18">
              <a:extLst>
                <a:ext uri="{FF2B5EF4-FFF2-40B4-BE49-F238E27FC236}">
                  <a16:creationId xmlns:a16="http://schemas.microsoft.com/office/drawing/2014/main" id="{AEDEC840-F931-462F-94C7-4CE1DD671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" y="895"/>
              <a:ext cx="624" cy="192"/>
            </a:xfrm>
            <a:prstGeom prst="flowChartPreparation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1" name="AutoShape 19">
              <a:extLst>
                <a:ext uri="{FF2B5EF4-FFF2-40B4-BE49-F238E27FC236}">
                  <a16:creationId xmlns:a16="http://schemas.microsoft.com/office/drawing/2014/main" id="{63BE66D6-8F08-40D4-9C72-63F453325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" y="1327"/>
              <a:ext cx="480" cy="288"/>
            </a:xfrm>
            <a:prstGeom prst="flowChartOnlineStorage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2" name="AutoShape 20">
              <a:extLst>
                <a:ext uri="{FF2B5EF4-FFF2-40B4-BE49-F238E27FC236}">
                  <a16:creationId xmlns:a16="http://schemas.microsoft.com/office/drawing/2014/main" id="{64296ECC-BFF6-488D-91DB-961923E3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" y="1903"/>
              <a:ext cx="576" cy="192"/>
            </a:xfrm>
            <a:prstGeom prst="flowChartTerminator">
              <a:avLst/>
            </a:prstGeom>
            <a:solidFill>
              <a:schemeClr val="folHlink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43" name="Line 21">
              <a:extLst>
                <a:ext uri="{FF2B5EF4-FFF2-40B4-BE49-F238E27FC236}">
                  <a16:creationId xmlns:a16="http://schemas.microsoft.com/office/drawing/2014/main" id="{2363045C-9E10-4FE9-9440-D8C7C13952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9" y="1087"/>
              <a:ext cx="0" cy="816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4" name="Line 22">
              <a:extLst>
                <a:ext uri="{FF2B5EF4-FFF2-40B4-BE49-F238E27FC236}">
                  <a16:creationId xmlns:a16="http://schemas.microsoft.com/office/drawing/2014/main" id="{FA571112-B66E-41A3-A029-92781CF62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" y="1231"/>
              <a:ext cx="528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5" name="Line 23">
              <a:extLst>
                <a:ext uri="{FF2B5EF4-FFF2-40B4-BE49-F238E27FC236}">
                  <a16:creationId xmlns:a16="http://schemas.microsoft.com/office/drawing/2014/main" id="{5772F4C2-C030-47D2-99A0-807CAD1C3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" y="1231"/>
              <a:ext cx="0" cy="768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46" name="Line 24">
              <a:extLst>
                <a:ext uri="{FF2B5EF4-FFF2-40B4-BE49-F238E27FC236}">
                  <a16:creationId xmlns:a16="http://schemas.microsoft.com/office/drawing/2014/main" id="{EA5F9F6C-9DF0-44D8-A449-2382CD1ED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" y="1999"/>
              <a:ext cx="288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849" name="Text Box 25">
            <a:extLst>
              <a:ext uri="{FF2B5EF4-FFF2-40B4-BE49-F238E27FC236}">
                <a16:creationId xmlns:a16="http://schemas.microsoft.com/office/drawing/2014/main" id="{61EF4D53-AC8B-45E4-8D35-DDF8A000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25209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：：：</a:t>
            </a: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E45D6DBA-5E69-4C9B-B275-1A1581312955}"/>
              </a:ext>
            </a:extLst>
          </p:cNvPr>
          <p:cNvGrpSpPr>
            <a:grpSpLocks/>
          </p:cNvGrpSpPr>
          <p:nvPr/>
        </p:nvGrpSpPr>
        <p:grpSpPr bwMode="auto">
          <a:xfrm>
            <a:off x="3046413" y="4191000"/>
            <a:ext cx="762000" cy="1447800"/>
            <a:chOff x="2112" y="2736"/>
            <a:chExt cx="480" cy="912"/>
          </a:xfrm>
        </p:grpSpPr>
        <p:sp>
          <p:nvSpPr>
            <p:cNvPr id="133149" name="Line 27">
              <a:extLst>
                <a:ext uri="{FF2B5EF4-FFF2-40B4-BE49-F238E27FC236}">
                  <a16:creationId xmlns:a16="http://schemas.microsoft.com/office/drawing/2014/main" id="{CCCFE1EE-96CD-4494-AAB6-FB214EE07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0" name="AutoShape 28">
              <a:extLst>
                <a:ext uri="{FF2B5EF4-FFF2-40B4-BE49-F238E27FC236}">
                  <a16:creationId xmlns:a16="http://schemas.microsoft.com/office/drawing/2014/main" id="{10EAEE35-BD74-4FE3-B8B3-070CC42C8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36"/>
              <a:ext cx="480" cy="144"/>
            </a:xfrm>
            <a:prstGeom prst="flowChartPreparation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1" name="AutoShape 29">
              <a:extLst>
                <a:ext uri="{FF2B5EF4-FFF2-40B4-BE49-F238E27FC236}">
                  <a16:creationId xmlns:a16="http://schemas.microsoft.com/office/drawing/2014/main" id="{AD062FAD-B614-4EF4-90AA-5BAE1C316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120"/>
              <a:ext cx="384" cy="144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2" name="AutoShape 30">
              <a:extLst>
                <a:ext uri="{FF2B5EF4-FFF2-40B4-BE49-F238E27FC236}">
                  <a16:creationId xmlns:a16="http://schemas.microsoft.com/office/drawing/2014/main" id="{7A0597C8-E4E5-4718-8466-7A67AFFBC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504"/>
              <a:ext cx="336" cy="144"/>
            </a:xfrm>
            <a:prstGeom prst="flowChartTerminator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>
            <a:extLst>
              <a:ext uri="{FF2B5EF4-FFF2-40B4-BE49-F238E27FC236}">
                <a16:creationId xmlns:a16="http://schemas.microsoft.com/office/drawing/2014/main" id="{B044AED8-EC36-4B84-B88E-8EC5C2D18552}"/>
              </a:ext>
            </a:extLst>
          </p:cNvPr>
          <p:cNvGrpSpPr>
            <a:grpSpLocks/>
          </p:cNvGrpSpPr>
          <p:nvPr/>
        </p:nvGrpSpPr>
        <p:grpSpPr bwMode="auto">
          <a:xfrm>
            <a:off x="4799013" y="4191000"/>
            <a:ext cx="762000" cy="1447800"/>
            <a:chOff x="2112" y="2736"/>
            <a:chExt cx="480" cy="912"/>
          </a:xfrm>
        </p:grpSpPr>
        <p:sp>
          <p:nvSpPr>
            <p:cNvPr id="133154" name="Line 32">
              <a:extLst>
                <a:ext uri="{FF2B5EF4-FFF2-40B4-BE49-F238E27FC236}">
                  <a16:creationId xmlns:a16="http://schemas.microsoft.com/office/drawing/2014/main" id="{DBB97113-DF2F-4F4E-85B4-E76F42193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55" name="AutoShape 33">
              <a:extLst>
                <a:ext uri="{FF2B5EF4-FFF2-40B4-BE49-F238E27FC236}">
                  <a16:creationId xmlns:a16="http://schemas.microsoft.com/office/drawing/2014/main" id="{35E8BCE4-DFFB-4A45-8E59-07DA55D41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36"/>
              <a:ext cx="480" cy="144"/>
            </a:xfrm>
            <a:prstGeom prst="flowChartPreparation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6" name="AutoShape 34">
              <a:extLst>
                <a:ext uri="{FF2B5EF4-FFF2-40B4-BE49-F238E27FC236}">
                  <a16:creationId xmlns:a16="http://schemas.microsoft.com/office/drawing/2014/main" id="{C52EE686-5987-4B3F-887A-6C4E3045A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120"/>
              <a:ext cx="384" cy="144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57" name="AutoShape 35">
              <a:extLst>
                <a:ext uri="{FF2B5EF4-FFF2-40B4-BE49-F238E27FC236}">
                  <a16:creationId xmlns:a16="http://schemas.microsoft.com/office/drawing/2014/main" id="{CB1C71B0-A110-4523-97A3-572862407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504"/>
              <a:ext cx="336" cy="144"/>
            </a:xfrm>
            <a:prstGeom prst="flowChartTerminator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6">
            <a:extLst>
              <a:ext uri="{FF2B5EF4-FFF2-40B4-BE49-F238E27FC236}">
                <a16:creationId xmlns:a16="http://schemas.microsoft.com/office/drawing/2014/main" id="{67EF0095-2D48-4579-B97C-76CA40583C79}"/>
              </a:ext>
            </a:extLst>
          </p:cNvPr>
          <p:cNvGrpSpPr>
            <a:grpSpLocks/>
          </p:cNvGrpSpPr>
          <p:nvPr/>
        </p:nvGrpSpPr>
        <p:grpSpPr bwMode="auto">
          <a:xfrm>
            <a:off x="1674813" y="4191000"/>
            <a:ext cx="762000" cy="1447800"/>
            <a:chOff x="2112" y="2736"/>
            <a:chExt cx="480" cy="912"/>
          </a:xfrm>
        </p:grpSpPr>
        <p:sp>
          <p:nvSpPr>
            <p:cNvPr id="133159" name="Line 37">
              <a:extLst>
                <a:ext uri="{FF2B5EF4-FFF2-40B4-BE49-F238E27FC236}">
                  <a16:creationId xmlns:a16="http://schemas.microsoft.com/office/drawing/2014/main" id="{FFCF9514-5531-4FDA-A09A-0159CB981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60" name="AutoShape 38">
              <a:extLst>
                <a:ext uri="{FF2B5EF4-FFF2-40B4-BE49-F238E27FC236}">
                  <a16:creationId xmlns:a16="http://schemas.microsoft.com/office/drawing/2014/main" id="{B1ECC6C1-1D83-41EC-ADF0-DBB8F808C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36"/>
              <a:ext cx="480" cy="144"/>
            </a:xfrm>
            <a:prstGeom prst="flowChartPreparation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61" name="AutoShape 39">
              <a:extLst>
                <a:ext uri="{FF2B5EF4-FFF2-40B4-BE49-F238E27FC236}">
                  <a16:creationId xmlns:a16="http://schemas.microsoft.com/office/drawing/2014/main" id="{24ED0F41-7549-4A75-8370-8C6820E8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120"/>
              <a:ext cx="384" cy="144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162" name="AutoShape 40">
              <a:extLst>
                <a:ext uri="{FF2B5EF4-FFF2-40B4-BE49-F238E27FC236}">
                  <a16:creationId xmlns:a16="http://schemas.microsoft.com/office/drawing/2014/main" id="{AB22B6D6-996E-4C18-BC40-2303618B0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504"/>
              <a:ext cx="336" cy="144"/>
            </a:xfrm>
            <a:prstGeom prst="flowChartTerminator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5865" name="Text Box 41">
            <a:extLst>
              <a:ext uri="{FF2B5EF4-FFF2-40B4-BE49-F238E27FC236}">
                <a16:creationId xmlns:a16="http://schemas.microsoft.com/office/drawing/2014/main" id="{4B2602A5-554E-48FD-93C8-09F1E583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47244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</a:rPr>
              <a:t>：：：</a:t>
            </a:r>
          </a:p>
        </p:txBody>
      </p:sp>
      <p:sp>
        <p:nvSpPr>
          <p:cNvPr id="133164" name="Text Box 42">
            <a:extLst>
              <a:ext uri="{FF2B5EF4-FFF2-40B4-BE49-F238E27FC236}">
                <a16:creationId xmlns:a16="http://schemas.microsoft.com/office/drawing/2014/main" id="{FEA569F6-0E24-4F87-AC5E-3C2A31E3A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16287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u="sng">
                <a:solidFill>
                  <a:srgbClr val="CC0000"/>
                </a:solidFill>
                <a:latin typeface="Times New Roman" panose="02020603050405020304" pitchFamily="18" charset="0"/>
              </a:rPr>
              <a:t>后台</a:t>
            </a:r>
          </a:p>
        </p:txBody>
      </p:sp>
      <p:sp>
        <p:nvSpPr>
          <p:cNvPr id="133165" name="Text Box 43">
            <a:extLst>
              <a:ext uri="{FF2B5EF4-FFF2-40B4-BE49-F238E27FC236}">
                <a16:creationId xmlns:a16="http://schemas.microsoft.com/office/drawing/2014/main" id="{942CF35A-D919-488F-9F7A-17392AEBE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550" y="4143375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u="sng">
                <a:solidFill>
                  <a:srgbClr val="CC0000"/>
                </a:solidFill>
                <a:latin typeface="Times New Roman" panose="02020603050405020304" pitchFamily="18" charset="0"/>
              </a:rPr>
              <a:t>前台</a:t>
            </a:r>
          </a:p>
        </p:txBody>
      </p:sp>
      <p:sp>
        <p:nvSpPr>
          <p:cNvPr id="133166" name="Text Box 44">
            <a:extLst>
              <a:ext uri="{FF2B5EF4-FFF2-40B4-BE49-F238E27FC236}">
                <a16:creationId xmlns:a16="http://schemas.microsoft.com/office/drawing/2014/main" id="{D93B30C0-8B66-46CA-85E7-B776E58D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550" y="49815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  ISRs</a:t>
            </a:r>
          </a:p>
        </p:txBody>
      </p:sp>
      <p:sp>
        <p:nvSpPr>
          <p:cNvPr id="133167" name="Text Box 45">
            <a:extLst>
              <a:ext uri="{FF2B5EF4-FFF2-40B4-BE49-F238E27FC236}">
                <a16:creationId xmlns:a16="http://schemas.microsoft.com/office/drawing/2014/main" id="{96C67DFB-BB72-41B1-A949-856189FBC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2924175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</a:rPr>
              <a:t>Tasks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0F34E10-595C-4D41-B2C9-07849463C0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61"/>
    </mc:Choice>
    <mc:Fallback>
      <p:transition spd="slow" advTm="78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6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05849" grpId="0"/>
      <p:bldP spid="205865" grpId="0"/>
    </p:bldLst>
  </p:timing>
  <p:extLst>
    <p:ext uri="{3A86A75C-4F4B-4683-9AE1-C65F6400EC91}">
      <p14:laserTraceLst xmlns:p14="http://schemas.microsoft.com/office/powerpoint/2010/main">
        <p14:tracePtLst>
          <p14:tracePt t="757" x="6548438" y="5310188"/>
          <p14:tracePt t="18990" x="6548438" y="5305425"/>
          <p14:tracePt t="18996" x="6519863" y="5276850"/>
          <p14:tracePt t="19006" x="6462713" y="5257800"/>
          <p14:tracePt t="19012" x="6381750" y="5205413"/>
          <p14:tracePt t="19025" x="6276975" y="5133975"/>
          <p14:tracePt t="19042" x="6019800" y="4738688"/>
          <p14:tracePt t="19045" x="5805488" y="4381500"/>
          <p14:tracePt t="19059" x="5586413" y="3976688"/>
          <p14:tracePt t="19075" x="4705350" y="2614613"/>
          <p14:tracePt t="19093" x="4152900" y="1743075"/>
          <p14:tracePt t="19109" x="3652838" y="923925"/>
          <p14:tracePt t="19126" x="3214688" y="161925"/>
          <p14:tracePt t="19142" x="2909888" y="0"/>
          <p14:tracePt t="19159" x="2747963" y="0"/>
          <p14:tracePt t="19175" x="2709863" y="0"/>
          <p14:tracePt t="19204" x="2714625" y="0"/>
          <p14:tracePt t="19349" x="2714625" y="19050"/>
          <p14:tracePt t="19357" x="2709863" y="47625"/>
          <p14:tracePt t="19366" x="2671763" y="128588"/>
          <p14:tracePt t="19376" x="2638425" y="209550"/>
          <p14:tracePt t="19392" x="2581275" y="371475"/>
          <p14:tracePt t="19409" x="2486025" y="581025"/>
          <p14:tracePt t="19413" x="2419350" y="700088"/>
          <p14:tracePt t="19426" x="2366963" y="804863"/>
          <p14:tracePt t="19442" x="2262188" y="1028700"/>
          <p14:tracePt t="19459" x="2147888" y="1195388"/>
          <p14:tracePt t="19476" x="2076450" y="1328738"/>
          <p14:tracePt t="19492" x="2052638" y="1400175"/>
          <p14:tracePt t="19509" x="2043113" y="1457325"/>
          <p14:tracePt t="19525" x="2028825" y="1490663"/>
          <p14:tracePt t="19542" x="2019300" y="1509713"/>
          <p14:tracePt t="19559" x="2014538" y="1519238"/>
          <p14:tracePt t="19575" x="1990725" y="1533525"/>
          <p14:tracePt t="19592" x="1962150" y="1566863"/>
          <p14:tracePt t="19609" x="1933575" y="1600200"/>
          <p14:tracePt t="19626" x="1914525" y="1638300"/>
          <p14:tracePt t="19642" x="1909763" y="1647825"/>
          <p14:tracePt t="19646" x="1900238" y="1671638"/>
          <p14:tracePt t="19659" x="1895475" y="1676400"/>
          <p14:tracePt t="19676" x="1871663" y="1714500"/>
          <p14:tracePt t="19692" x="1866900" y="1719263"/>
          <p14:tracePt t="19732" x="1862138" y="1719263"/>
          <p14:tracePt t="19755" x="1857375" y="1714500"/>
          <p14:tracePt t="19764" x="1847850" y="1709738"/>
          <p14:tracePt t="19812" x="1843088" y="1709738"/>
          <p14:tracePt t="19828" x="1833563" y="1714500"/>
          <p14:tracePt t="19835" x="1828800" y="1714500"/>
          <p14:tracePt t="19844" x="1819275" y="1728788"/>
          <p14:tracePt t="19859" x="1804988" y="1757363"/>
          <p14:tracePt t="19875" x="1785938" y="1928813"/>
          <p14:tracePt t="19892" x="1785938" y="2095500"/>
          <p14:tracePt t="19909" x="1785938" y="2233613"/>
          <p14:tracePt t="19925" x="1790700" y="2352675"/>
          <p14:tracePt t="19942" x="1790700" y="2443163"/>
          <p14:tracePt t="19959" x="1809750" y="2586038"/>
          <p14:tracePt t="19975" x="1876425" y="2838450"/>
          <p14:tracePt t="19992" x="1947863" y="3090863"/>
          <p14:tracePt t="20009" x="1985963" y="3214688"/>
          <p14:tracePt t="20025" x="1995488" y="3238500"/>
          <p14:tracePt t="20086" x="2000250" y="3238500"/>
          <p14:tracePt t="20092" x="2000250" y="3233738"/>
          <p14:tracePt t="20102" x="2000250" y="3228975"/>
          <p14:tracePt t="20109" x="2005013" y="3224213"/>
          <p14:tracePt t="20127" x="2005013" y="3186113"/>
          <p14:tracePt t="20143" x="2005013" y="3133725"/>
          <p14:tracePt t="20148" x="2005013" y="3114675"/>
          <p14:tracePt t="20159" x="2005013" y="3076575"/>
          <p14:tracePt t="20175" x="2005013" y="3028950"/>
          <p14:tracePt t="20179" x="2005013" y="3009900"/>
          <p14:tracePt t="20192" x="2009775" y="2967038"/>
          <p14:tracePt t="20209" x="2043113" y="2924175"/>
          <p14:tracePt t="20225" x="2095500" y="2824163"/>
          <p14:tracePt t="20242" x="2200275" y="2671763"/>
          <p14:tracePt t="20244" x="2262188" y="2566988"/>
          <p14:tracePt t="20259" x="2319338" y="2505075"/>
          <p14:tracePt t="20275" x="2528888" y="2257425"/>
          <p14:tracePt t="20292" x="2681288" y="2166938"/>
          <p14:tracePt t="20309" x="2828925" y="2105025"/>
          <p14:tracePt t="20325" x="2943225" y="2043113"/>
          <p14:tracePt t="20342" x="2995613" y="2009775"/>
          <p14:tracePt t="20359" x="3028950" y="1985963"/>
          <p14:tracePt t="20375" x="3057525" y="1981200"/>
          <p14:tracePt t="20392" x="3067050" y="1981200"/>
          <p14:tracePt t="20409" x="3090863" y="1981200"/>
          <p14:tracePt t="20426" x="3138488" y="1981200"/>
          <p14:tracePt t="20442" x="3190875" y="1981200"/>
          <p14:tracePt t="20459" x="3257550" y="1976438"/>
          <p14:tracePt t="20462" x="3276600" y="1976438"/>
          <p14:tracePt t="20475" x="3295650" y="1976438"/>
          <p14:tracePt t="20574" x="3300413" y="1976438"/>
          <p14:tracePt t="20583" x="3300413" y="1981200"/>
          <p14:tracePt t="20592" x="3333750" y="2024063"/>
          <p14:tracePt t="20610" x="3352800" y="2152650"/>
          <p14:tracePt t="20626" x="3362325" y="2271713"/>
          <p14:tracePt t="20627" x="3371850" y="2324100"/>
          <p14:tracePt t="20643" x="3371850" y="2376488"/>
          <p14:tracePt t="20648" x="3381375" y="2452688"/>
          <p14:tracePt t="20659" x="3381375" y="2528888"/>
          <p14:tracePt t="20676" x="3381375" y="2809875"/>
          <p14:tracePt t="20692" x="3381375" y="2962275"/>
          <p14:tracePt t="20709" x="3381375" y="3052763"/>
          <p14:tracePt t="20725" x="3381375" y="3076575"/>
          <p14:tracePt t="20742" x="3381375" y="3119438"/>
          <p14:tracePt t="20759" x="3376613" y="3167063"/>
          <p14:tracePt t="20776" x="3376613" y="3224213"/>
          <p14:tracePt t="20792" x="3371850" y="3267075"/>
          <p14:tracePt t="20809" x="3371850" y="3276600"/>
          <p14:tracePt t="20842" x="3371850" y="3286125"/>
          <p14:tracePt t="20859" x="3371850" y="3295650"/>
          <p14:tracePt t="20862" x="3371850" y="3314700"/>
          <p14:tracePt t="20875" x="3371850" y="3328988"/>
          <p14:tracePt t="20892" x="3371850" y="3333750"/>
          <p14:tracePt t="20991" x="3376613" y="3333750"/>
          <p14:tracePt t="20995" x="3381375" y="3328988"/>
          <p14:tracePt t="21009" x="3409950" y="3300413"/>
          <p14:tracePt t="21025" x="3514725" y="3224213"/>
          <p14:tracePt t="21042" x="3652838" y="3114675"/>
          <p14:tracePt t="21045" x="3748088" y="3038475"/>
          <p14:tracePt t="21059" x="3833813" y="2976563"/>
          <p14:tracePt t="21076" x="4157663" y="2700338"/>
          <p14:tracePt t="21092" x="4452938" y="2462213"/>
          <p14:tracePt t="21109" x="4752975" y="2228850"/>
          <p14:tracePt t="21125" x="4967288" y="2124075"/>
          <p14:tracePt t="21142" x="5114925" y="2071688"/>
          <p14:tracePt t="21159" x="5176838" y="2047875"/>
          <p14:tracePt t="21175" x="5195888" y="2047875"/>
          <p14:tracePt t="21212" x="5205413" y="2047875"/>
          <p14:tracePt t="21225" x="5219700" y="2047875"/>
          <p14:tracePt t="21242" x="5238750" y="2047875"/>
          <p14:tracePt t="21244" x="5262563" y="2047875"/>
          <p14:tracePt t="21259" x="5272088" y="2047875"/>
          <p14:tracePt t="21275" x="5319713" y="2047875"/>
          <p14:tracePt t="21292" x="5324475" y="2047875"/>
          <p14:tracePt t="21309" x="5334000" y="2047875"/>
          <p14:tracePt t="21325" x="5353050" y="2047875"/>
          <p14:tracePt t="21342" x="5405438" y="2047875"/>
          <p14:tracePt t="21359" x="5434013" y="2047875"/>
          <p14:tracePt t="21376" x="5491163" y="2047875"/>
          <p14:tracePt t="21392" x="5553075" y="2047875"/>
          <p14:tracePt t="21408" x="5657850" y="2047875"/>
          <p14:tracePt t="21426" x="5753100" y="2028825"/>
          <p14:tracePt t="21442" x="5824538" y="2028825"/>
          <p14:tracePt t="21445" x="5834063" y="2028825"/>
          <p14:tracePt t="21459" x="5848350" y="2028825"/>
          <p14:tracePt t="21475" x="5853113" y="2028825"/>
          <p14:tracePt t="21547" x="5872163" y="2028825"/>
          <p14:tracePt t="21563" x="5876925" y="2028825"/>
          <p14:tracePt t="21572" x="5886450" y="2043113"/>
          <p14:tracePt t="21582" x="5900738" y="2062163"/>
          <p14:tracePt t="21592" x="5967413" y="2114550"/>
          <p14:tracePt t="21609" x="6086475" y="2271713"/>
          <p14:tracePt t="21626" x="6191250" y="2457450"/>
          <p14:tracePt t="21642" x="6291263" y="2705100"/>
          <p14:tracePt t="21645" x="6319838" y="2809875"/>
          <p14:tracePt t="21659" x="6353175" y="2914650"/>
          <p14:tracePt t="21675" x="6381750" y="3086100"/>
          <p14:tracePt t="21692" x="6381750" y="3095625"/>
          <p14:tracePt t="21772" x="6381750" y="3100388"/>
          <p14:tracePt t="21790" x="6376988" y="3100388"/>
          <p14:tracePt t="21796" x="6357938" y="3090863"/>
          <p14:tracePt t="21809" x="6329363" y="3081338"/>
          <p14:tracePt t="21825" x="6196013" y="3062288"/>
          <p14:tracePt t="21827" x="6105525" y="3052763"/>
          <p14:tracePt t="21842" x="6015038" y="3052763"/>
          <p14:tracePt t="21858" x="5862638" y="3043238"/>
          <p14:tracePt t="21861" x="5757863" y="3024188"/>
          <p14:tracePt t="21876" x="5567363" y="2990850"/>
          <p14:tracePt t="21892" x="5348288" y="2952750"/>
          <p14:tracePt t="21909" x="5062538" y="2928938"/>
          <p14:tracePt t="21925" x="4691063" y="2862263"/>
          <p14:tracePt t="21942" x="4238625" y="2781300"/>
          <p14:tracePt t="21958" x="3819525" y="2657475"/>
          <p14:tracePt t="21975" x="3367088" y="2495550"/>
          <p14:tracePt t="21992" x="2990850" y="2347913"/>
          <p14:tracePt t="22009" x="2767013" y="2200275"/>
          <p14:tracePt t="22025" x="2638425" y="2124075"/>
          <p14:tracePt t="22042" x="2566988" y="2076450"/>
          <p14:tracePt t="22045" x="2547938" y="2052638"/>
          <p14:tracePt t="22060" x="2538413" y="2047875"/>
          <p14:tracePt t="22076" x="2528888" y="2038350"/>
          <p14:tracePt t="22092" x="2505075" y="2019300"/>
          <p14:tracePt t="22109" x="2495550" y="2009775"/>
          <p14:tracePt t="22126" x="2452688" y="1981200"/>
          <p14:tracePt t="22142" x="2409825" y="1943100"/>
          <p14:tracePt t="22147" x="2371725" y="1919288"/>
          <p14:tracePt t="22159" x="2333625" y="1876425"/>
          <p14:tracePt t="22176" x="2257425" y="1824038"/>
          <p14:tracePt t="22192" x="2138363" y="1724025"/>
          <p14:tracePt t="22196" x="2081213" y="1676400"/>
          <p14:tracePt t="22209" x="2038350" y="1652588"/>
          <p14:tracePt t="22226" x="1943100" y="1633538"/>
          <p14:tracePt t="22242" x="1890713" y="1624013"/>
          <p14:tracePt t="22259" x="1852613" y="1624013"/>
          <p14:tracePt t="22324" x="1847850" y="1624013"/>
          <p14:tracePt t="22334" x="1838325" y="1614488"/>
          <p14:tracePt t="22342" x="1833563" y="1614488"/>
          <p14:tracePt t="22359" x="1804988" y="1566863"/>
          <p14:tracePt t="22375" x="1781175" y="1538288"/>
          <p14:tracePt t="22392" x="1752600" y="1509713"/>
          <p14:tracePt t="22409" x="1733550" y="1490663"/>
          <p14:tracePt t="22435" x="1728788" y="1490663"/>
          <p14:tracePt t="22444" x="1719263" y="1490663"/>
          <p14:tracePt t="22459" x="1714500" y="1490663"/>
          <p14:tracePt t="22475" x="1652588" y="1519238"/>
          <p14:tracePt t="22492" x="1590675" y="1538288"/>
          <p14:tracePt t="22509" x="1538288" y="1571625"/>
          <p14:tracePt t="22526" x="1476375" y="1604963"/>
          <p14:tracePt t="22542" x="1395413" y="1676400"/>
          <p14:tracePt t="22559" x="1314450" y="1814513"/>
          <p14:tracePt t="22575" x="1247775" y="1938338"/>
          <p14:tracePt t="22592" x="1190625" y="2052638"/>
          <p14:tracePt t="22609" x="1157288" y="2138363"/>
          <p14:tracePt t="22625" x="1157288" y="2205038"/>
          <p14:tracePt t="22642" x="1157288" y="2243138"/>
          <p14:tracePt t="22659" x="1157288" y="2262188"/>
          <p14:tracePt t="22663" x="1157288" y="2295525"/>
          <p14:tracePt t="22675" x="1157288" y="2352675"/>
          <p14:tracePt t="22692" x="1157288" y="2443163"/>
          <p14:tracePt t="22709" x="1157288" y="2524125"/>
          <p14:tracePt t="22725" x="1152525" y="2562225"/>
          <p14:tracePt t="22742" x="1143000" y="2619375"/>
          <p14:tracePt t="22759" x="1143000" y="2681288"/>
          <p14:tracePt t="22775" x="1143000" y="2786063"/>
          <p14:tracePt t="22792" x="1143000" y="2867025"/>
          <p14:tracePt t="22808" x="1143000" y="2924175"/>
          <p14:tracePt t="22825" x="1152525" y="2943225"/>
          <p14:tracePt t="22842" x="1166813" y="2957513"/>
          <p14:tracePt t="22859" x="1171575" y="2976563"/>
          <p14:tracePt t="22862" x="1171575" y="2981325"/>
          <p14:tracePt t="22875" x="1190625" y="3005138"/>
          <p14:tracePt t="22892" x="1200150" y="3024188"/>
          <p14:tracePt t="22909" x="1214438" y="3038475"/>
          <p14:tracePt t="22925" x="1219200" y="3048000"/>
          <p14:tracePt t="22942" x="1252538" y="3071813"/>
          <p14:tracePt t="22959" x="1285875" y="3114675"/>
          <p14:tracePt t="22975" x="1381125" y="3209925"/>
          <p14:tracePt t="22979" x="1438275" y="3248025"/>
          <p14:tracePt t="22992" x="1481138" y="3262313"/>
          <p14:tracePt t="23008" x="1557338" y="3305175"/>
          <p14:tracePt t="23025" x="1600200" y="3305175"/>
          <p14:tracePt t="23042" x="1624013" y="3305175"/>
          <p14:tracePt t="23044" x="1633538" y="3305175"/>
          <p14:tracePt t="23059" x="1647825" y="3305175"/>
          <p14:tracePt t="23075" x="1666875" y="3305175"/>
          <p14:tracePt t="23079" x="1690688" y="3305175"/>
          <p14:tracePt t="23092" x="1714500" y="3305175"/>
          <p14:tracePt t="23109" x="1733550" y="3281363"/>
          <p14:tracePt t="23125" x="1762125" y="3252788"/>
          <p14:tracePt t="23142" x="1771650" y="3209925"/>
          <p14:tracePt t="23159" x="1795463" y="3128963"/>
          <p14:tracePt t="23175" x="1819275" y="3076575"/>
          <p14:tracePt t="23179" x="1824038" y="3052763"/>
          <p14:tracePt t="23192" x="1828800" y="3024188"/>
          <p14:tracePt t="23209" x="1838325" y="2943225"/>
          <p14:tracePt t="23225" x="1838325" y="2790825"/>
          <p14:tracePt t="23242" x="1838325" y="2662238"/>
          <p14:tracePt t="23259" x="1838325" y="2457450"/>
          <p14:tracePt t="23275" x="1838325" y="2305050"/>
          <p14:tracePt t="23292" x="1838325" y="2166938"/>
          <p14:tracePt t="23308" x="1833563" y="2085975"/>
          <p14:tracePt t="23325" x="1814513" y="2066925"/>
          <p14:tracePt t="23342" x="1814513" y="2057400"/>
          <p14:tracePt t="23358" x="1809750" y="2038350"/>
          <p14:tracePt t="23375" x="1804988" y="2019300"/>
          <p14:tracePt t="23392" x="1804988" y="2014538"/>
          <p14:tracePt t="23500" x="1804988" y="2009775"/>
          <p14:tracePt t="23507" x="1809750" y="2005013"/>
          <p14:tracePt t="23516" x="1852613" y="1995488"/>
          <p14:tracePt t="23525" x="1900238" y="1995488"/>
          <p14:tracePt t="23542" x="2081213" y="1985963"/>
          <p14:tracePt t="23559" x="2424113" y="1985963"/>
          <p14:tracePt t="23575" x="2909888" y="1943100"/>
          <p14:tracePt t="23592" x="3581400" y="1862138"/>
          <p14:tracePt t="23609" x="4000500" y="1795463"/>
          <p14:tracePt t="23625" x="4181475" y="1771650"/>
          <p14:tracePt t="23642" x="4191000" y="1771650"/>
          <p14:tracePt t="23658" x="4191000" y="1762125"/>
          <p14:tracePt t="23675" x="4167188" y="1743075"/>
          <p14:tracePt t="23692" x="4143375" y="1738313"/>
          <p14:tracePt t="23708" x="4100513" y="1724025"/>
          <p14:tracePt t="23726" x="4019550" y="1704975"/>
          <p14:tracePt t="23742" x="3886200" y="1676400"/>
          <p14:tracePt t="23758" x="3805238" y="1662113"/>
          <p14:tracePt t="23775" x="3709988" y="1652588"/>
          <p14:tracePt t="23792" x="3695700" y="1647825"/>
          <p14:tracePt t="23837" x="3690938" y="1647825"/>
          <p14:tracePt t="23844" x="3686175" y="1643063"/>
          <p14:tracePt t="23858" x="3671888" y="1628775"/>
          <p14:tracePt t="23875" x="3662363" y="1628775"/>
          <p14:tracePt t="23878" x="3633788" y="1628775"/>
          <p14:tracePt t="23892" x="3576638" y="1628775"/>
          <p14:tracePt t="23909" x="3471863" y="1609725"/>
          <p14:tracePt t="23925" x="3400425" y="1609725"/>
          <p14:tracePt t="23942" x="3357563" y="1604963"/>
          <p14:tracePt t="23959" x="3338513" y="1604963"/>
          <p14:tracePt t="23975" x="3305175" y="1638300"/>
          <p14:tracePt t="23992" x="3257550" y="1695450"/>
          <p14:tracePt t="24009" x="3186113" y="1776413"/>
          <p14:tracePt t="24012" x="3176588" y="1804988"/>
          <p14:tracePt t="24025" x="3148013" y="1862138"/>
          <p14:tracePt t="24042" x="3124200" y="1933575"/>
          <p14:tracePt t="24058" x="3119438" y="1981200"/>
          <p14:tracePt t="24075" x="3105150" y="2043113"/>
          <p14:tracePt t="24092" x="3095625" y="2105025"/>
          <p14:tracePt t="24108" x="3095625" y="2219325"/>
          <p14:tracePt t="24125" x="3076575" y="2376488"/>
          <p14:tracePt t="24142" x="3076575" y="2490788"/>
          <p14:tracePt t="24158" x="3076575" y="2562225"/>
          <p14:tracePt t="24175" x="3071813" y="2590800"/>
          <p14:tracePt t="24192" x="3071813" y="2633663"/>
          <p14:tracePt t="24208" x="3062288" y="2662238"/>
          <p14:tracePt t="24225" x="3048000" y="2719388"/>
          <p14:tracePt t="24242" x="3043238" y="2743200"/>
          <p14:tracePt t="24259" x="3038475" y="2795588"/>
          <p14:tracePt t="24276" x="3028950" y="2814638"/>
          <p14:tracePt t="24284" x="3028950" y="2857500"/>
          <p14:tracePt t="24300" x="3024188" y="2924175"/>
          <p14:tracePt t="24308" x="3024188" y="2962275"/>
          <p14:tracePt t="24325" x="3024188" y="3052763"/>
          <p14:tracePt t="24342" x="3038475" y="3095625"/>
          <p14:tracePt t="24359" x="3081338" y="3148013"/>
          <p14:tracePt t="24375" x="3114675" y="3152775"/>
          <p14:tracePt t="24392" x="3133725" y="3162300"/>
          <p14:tracePt t="24409" x="3157538" y="3181350"/>
          <p14:tracePt t="24425" x="3190875" y="3195638"/>
          <p14:tracePt t="24442" x="3205163" y="3200400"/>
          <p14:tracePt t="24445" x="3228975" y="3214688"/>
          <p14:tracePt t="24458" x="3257550" y="3228975"/>
          <p14:tracePt t="24475" x="3305175" y="3252788"/>
          <p14:tracePt t="24492" x="3362325" y="3300413"/>
          <p14:tracePt t="24508" x="3419475" y="3319463"/>
          <p14:tracePt t="24525" x="3486150" y="3333750"/>
          <p14:tracePt t="24542" x="3543300" y="3343275"/>
          <p14:tracePt t="24558" x="3571875" y="3352800"/>
          <p14:tracePt t="24575" x="3581400" y="3352800"/>
          <p14:tracePt t="24591" x="3590925" y="3352800"/>
          <p14:tracePt t="24608" x="3609975" y="3352800"/>
          <p14:tracePt t="24625" x="3633788" y="3352800"/>
          <p14:tracePt t="24642" x="3676650" y="3352800"/>
          <p14:tracePt t="24646" x="3705225" y="3343275"/>
          <p14:tracePt t="24658" x="3729038" y="3328988"/>
          <p14:tracePt t="24675" x="3752850" y="3305175"/>
          <p14:tracePt t="24692" x="3819525" y="3195638"/>
          <p14:tracePt t="24709" x="3867150" y="3057525"/>
          <p14:tracePt t="24725" x="3886200" y="2928938"/>
          <p14:tracePt t="24742" x="3938588" y="2767013"/>
          <p14:tracePt t="24759" x="3957638" y="2614613"/>
          <p14:tracePt t="24775" x="3957638" y="2447925"/>
          <p14:tracePt t="24791" x="3957638" y="2305050"/>
          <p14:tracePt t="24808" x="3957638" y="2190750"/>
          <p14:tracePt t="24825" x="3943350" y="2085975"/>
          <p14:tracePt t="24841" x="3910013" y="2000250"/>
          <p14:tracePt t="24858" x="3886200" y="1914525"/>
          <p14:tracePt t="24875" x="3862388" y="1871663"/>
          <p14:tracePt t="24877" x="3838575" y="1819275"/>
          <p14:tracePt t="24892" x="3786188" y="1733550"/>
          <p14:tracePt t="24908" x="3738563" y="1633538"/>
          <p14:tracePt t="24925" x="3705225" y="1576388"/>
          <p14:tracePt t="24942" x="3686175" y="1538288"/>
          <p14:tracePt t="24958" x="3676650" y="1528763"/>
          <p14:tracePt t="25445" x="3657600" y="1538288"/>
          <p14:tracePt t="25453" x="3605213" y="1571625"/>
          <p14:tracePt t="25463" x="3538538" y="1600200"/>
          <p14:tracePt t="25475" x="3300413" y="1709738"/>
          <p14:tracePt t="25492" x="3067050" y="1762125"/>
          <p14:tracePt t="25509" x="2847975" y="1790700"/>
          <p14:tracePt t="25525" x="2633663" y="1790700"/>
          <p14:tracePt t="25542" x="2381250" y="1804988"/>
          <p14:tracePt t="25559" x="2176463" y="1824038"/>
          <p14:tracePt t="25575" x="2095500" y="1843088"/>
          <p14:tracePt t="25592" x="2066925" y="1843088"/>
          <p14:tracePt t="25636" x="2062163" y="1843088"/>
          <p14:tracePt t="25646" x="2057400" y="1833563"/>
          <p14:tracePt t="25658" x="2047875" y="1828800"/>
          <p14:tracePt t="25675" x="2047875" y="1819275"/>
          <p14:tracePt t="25691" x="2033588" y="1785938"/>
          <p14:tracePt t="25708" x="2009775" y="1762125"/>
          <p14:tracePt t="25725" x="1962150" y="1714500"/>
          <p14:tracePt t="25741" x="1919288" y="1695450"/>
          <p14:tracePt t="25758" x="1885950" y="1695450"/>
          <p14:tracePt t="25775" x="1876425" y="1695450"/>
          <p14:tracePt t="25812" x="1862138" y="1695450"/>
          <p14:tracePt t="25828" x="1857375" y="1695450"/>
          <p14:tracePt t="25842" x="1833563" y="1709738"/>
          <p14:tracePt t="25859" x="1819275" y="1728788"/>
          <p14:tracePt t="25861" x="1814513" y="1733550"/>
          <p14:tracePt t="25916" x="1809750" y="1733550"/>
          <p14:tracePt t="25924" x="1800225" y="1724025"/>
          <p14:tracePt t="25931" x="1795463" y="1719263"/>
          <p14:tracePt t="25948" x="1790700" y="1714500"/>
          <p14:tracePt t="25958" x="1785938" y="1714500"/>
          <p14:tracePt t="25975" x="1781175" y="1709738"/>
          <p14:tracePt t="25991" x="1762125" y="1695450"/>
          <p14:tracePt t="26008" x="1747838" y="1695450"/>
          <p14:tracePt t="26025" x="1724025" y="1695450"/>
          <p14:tracePt t="26041" x="1695450" y="1695450"/>
          <p14:tracePt t="26045" x="1685925" y="1695450"/>
          <p14:tracePt t="26058" x="1662113" y="1695450"/>
          <p14:tracePt t="26075" x="1657350" y="1700213"/>
          <p14:tracePt t="26077" x="1657350" y="1704975"/>
          <p14:tracePt t="26092" x="1638300" y="1709738"/>
          <p14:tracePt t="26108" x="1624013" y="1724025"/>
          <p14:tracePt t="26125" x="1614488" y="1733550"/>
          <p14:tracePt t="26141" x="1600200" y="1752600"/>
          <p14:tracePt t="26158" x="1566863" y="1852613"/>
          <p14:tracePt t="26175" x="1557338" y="1881188"/>
          <p14:tracePt t="26191" x="1543050" y="1962150"/>
          <p14:tracePt t="26208" x="1543050" y="2038350"/>
          <p14:tracePt t="26225" x="1543050" y="2114550"/>
          <p14:tracePt t="26227" x="1543050" y="2128838"/>
          <p14:tracePt t="26241" x="1543050" y="2157413"/>
          <p14:tracePt t="26258" x="1543050" y="2181225"/>
          <p14:tracePt t="26260" x="1543050" y="2185988"/>
          <p14:tracePt t="26275" x="1543050" y="2200275"/>
          <p14:tracePt t="26292" x="1543050" y="2205038"/>
          <p14:tracePt t="26309" x="1543050" y="2252663"/>
          <p14:tracePt t="26326" x="1543050" y="2352675"/>
          <p14:tracePt t="26342" x="1552575" y="2447925"/>
          <p14:tracePt t="26359" x="1566863" y="2481263"/>
          <p14:tracePt t="26375" x="1566863" y="2486025"/>
          <p14:tracePt t="26393" x="1576388" y="2514600"/>
          <p14:tracePt t="26409" x="1576388" y="2519363"/>
          <p14:tracePt t="26417" x="1576388" y="2528888"/>
          <p14:tracePt t="26425" x="1581150" y="2533650"/>
          <p14:tracePt t="26442" x="1600200" y="2576513"/>
          <p14:tracePt t="26446" x="1600200" y="2581275"/>
          <p14:tracePt t="26458" x="1614488" y="2609850"/>
          <p14:tracePt t="26462" x="1614488" y="2614613"/>
          <p14:tracePt t="26477" x="1633538" y="2619375"/>
          <p14:tracePt t="26491" x="1633538" y="2652713"/>
          <p14:tracePt t="26509" x="1633538" y="2686050"/>
          <p14:tracePt t="26526" x="1633538" y="2786063"/>
          <p14:tracePt t="26542" x="1633538" y="2852738"/>
          <p14:tracePt t="26559" x="1638300" y="2895600"/>
          <p14:tracePt t="26576" x="1638300" y="2905125"/>
          <p14:tracePt t="26593" x="1638300" y="2919413"/>
          <p14:tracePt t="26600" x="1638300" y="2924175"/>
          <p14:tracePt t="26620" x="1638300" y="2933700"/>
          <p14:tracePt t="26636" x="1638300" y="2938463"/>
          <p14:tracePt t="26647" x="1638300" y="2943225"/>
          <p14:tracePt t="26663" x="1638300" y="2952750"/>
          <p14:tracePt t="26678" x="1638300" y="2957513"/>
          <p14:tracePt t="26692" x="1638300" y="2967038"/>
          <p14:tracePt t="26710" x="1638300" y="2986088"/>
          <p14:tracePt t="26726" x="1624013" y="3000375"/>
          <p14:tracePt t="26742" x="1624013" y="3005138"/>
          <p14:tracePt t="26758" x="1624013" y="3014663"/>
          <p14:tracePt t="26855" x="1624013" y="3005138"/>
          <p14:tracePt t="26869" x="1619250" y="2967038"/>
          <p14:tracePt t="26884" x="1619250" y="2909888"/>
          <p14:tracePt t="26892" x="1619250" y="2852738"/>
          <p14:tracePt t="26908" x="1619250" y="2762250"/>
          <p14:tracePt t="26925" x="1643063" y="2628900"/>
          <p14:tracePt t="26942" x="1662113" y="2462213"/>
          <p14:tracePt t="26958" x="1685925" y="2219325"/>
          <p14:tracePt t="26975" x="1685925" y="2019300"/>
          <p14:tracePt t="26991" x="1685925" y="1890713"/>
          <p14:tracePt t="27008" x="1676400" y="1838325"/>
          <p14:tracePt t="27025" x="1676400" y="1804988"/>
          <p14:tracePt t="27071" x="1676400" y="1795463"/>
          <p14:tracePt t="27086" x="1676400" y="1790700"/>
          <p14:tracePt t="27092" x="1671638" y="1776413"/>
          <p14:tracePt t="27108" x="1662113" y="1757363"/>
          <p14:tracePt t="27125" x="1652588" y="1747838"/>
          <p14:tracePt t="27209" x="1643063" y="1733550"/>
          <p14:tracePt t="27260" x="1633538" y="1724025"/>
          <p14:tracePt t="27276" x="1633538" y="1719263"/>
          <p14:tracePt t="27292" x="1624013" y="1695450"/>
          <p14:tracePt t="27399" x="1619250" y="1690688"/>
          <p14:tracePt t="27420" x="1609725" y="1700213"/>
          <p14:tracePt t="27429" x="1609725" y="1714500"/>
          <p14:tracePt t="27442" x="1604963" y="1743075"/>
          <p14:tracePt t="27459" x="1604963" y="1909763"/>
          <p14:tracePt t="27475" x="1604963" y="1962150"/>
          <p14:tracePt t="27492" x="1604963" y="2019300"/>
          <p14:tracePt t="27509" x="1604963" y="2047875"/>
          <p14:tracePt t="27525" x="1604963" y="2095500"/>
          <p14:tracePt t="27542" x="1604963" y="2143125"/>
          <p14:tracePt t="27558" x="1604963" y="2200275"/>
          <p14:tracePt t="27575" x="1604963" y="2247900"/>
          <p14:tracePt t="27592" x="1604963" y="2290763"/>
          <p14:tracePt t="27608" x="1604963" y="2324100"/>
          <p14:tracePt t="27625" x="1595438" y="2357438"/>
          <p14:tracePt t="27642" x="1590675" y="2414588"/>
          <p14:tracePt t="27644" x="1581150" y="2433638"/>
          <p14:tracePt t="27658" x="1581150" y="2481263"/>
          <p14:tracePt t="27675" x="1576388" y="2552700"/>
          <p14:tracePt t="27691" x="1576388" y="2638425"/>
          <p14:tracePt t="27708" x="1576388" y="2652713"/>
          <p14:tracePt t="27725" x="1576388" y="2695575"/>
          <p14:tracePt t="27741" x="1566863" y="2719388"/>
          <p14:tracePt t="27758" x="1566863" y="2776538"/>
          <p14:tracePt t="27775" x="1552575" y="2833688"/>
          <p14:tracePt t="27792" x="1547813" y="2886075"/>
          <p14:tracePt t="27808" x="1538288" y="2933700"/>
          <p14:tracePt t="27825" x="1538288" y="2967038"/>
          <p14:tracePt t="27841" x="1538288" y="2976563"/>
          <p14:tracePt t="27858" x="1538288" y="3009900"/>
          <p14:tracePt t="27861" x="1538288" y="3019425"/>
          <p14:tracePt t="27876" x="1533525" y="3043238"/>
          <p14:tracePt t="27891" x="1533525" y="3067050"/>
          <p14:tracePt t="27908" x="1533525" y="3081338"/>
          <p14:tracePt t="27924" x="1533525" y="3114675"/>
          <p14:tracePt t="27941" x="1533525" y="3124200"/>
          <p14:tracePt t="27958" x="1533525" y="3148013"/>
          <p14:tracePt t="27975" x="1533525" y="3157538"/>
          <p14:tracePt t="27993" x="1533525" y="3171825"/>
          <p14:tracePt t="28009" x="1533525" y="3176588"/>
          <p14:tracePt t="28215" x="1533525" y="3171825"/>
          <p14:tracePt t="28221" x="1533525" y="3162300"/>
          <p14:tracePt t="28230" x="1533525" y="3152775"/>
          <p14:tracePt t="28242" x="1533525" y="3133725"/>
          <p14:tracePt t="28259" x="1533525" y="3100388"/>
          <p14:tracePt t="28275" x="1533525" y="3076575"/>
          <p14:tracePt t="28281" x="1533525" y="3048000"/>
          <p14:tracePt t="28292" x="1547813" y="3005138"/>
          <p14:tracePt t="28308" x="1566863" y="2900363"/>
          <p14:tracePt t="28325" x="1576388" y="2762250"/>
          <p14:tracePt t="28342" x="1595438" y="2590800"/>
          <p14:tracePt t="28358" x="1595438" y="2428875"/>
          <p14:tracePt t="28375" x="1604963" y="2309813"/>
          <p14:tracePt t="28391" x="1604963" y="2228850"/>
          <p14:tracePt t="28408" x="1604963" y="2138363"/>
          <p14:tracePt t="28425" x="1604963" y="2047875"/>
          <p14:tracePt t="28441" x="1600200" y="1981200"/>
          <p14:tracePt t="28458" x="1595438" y="1928813"/>
          <p14:tracePt t="28475" x="1590675" y="1905000"/>
          <p14:tracePt t="28477" x="1590675" y="1885950"/>
          <p14:tracePt t="28491" x="1581150" y="1871663"/>
          <p14:tracePt t="28508" x="1581150" y="1866900"/>
          <p14:tracePt t="28524" x="1581150" y="1862138"/>
          <p14:tracePt t="28541" x="1581150" y="1857375"/>
          <p14:tracePt t="28559" x="1581150" y="1833563"/>
          <p14:tracePt t="28575" x="1581150" y="1824038"/>
          <p14:tracePt t="28592" x="1581150" y="1819275"/>
          <p14:tracePt t="28636" x="1581150" y="1809750"/>
          <p14:tracePt t="28646" x="1581150" y="1800225"/>
          <p14:tracePt t="28658" x="1581150" y="1795463"/>
          <p14:tracePt t="28674" x="1581150" y="1790700"/>
          <p14:tracePt t="28893" x="1571625" y="1790700"/>
          <p14:tracePt t="28907" x="1562100" y="1795463"/>
          <p14:tracePt t="28915" x="1557338" y="1828800"/>
          <p14:tracePt t="28924" x="1543050" y="1857375"/>
          <p14:tracePt t="28941" x="1524000" y="1895475"/>
          <p14:tracePt t="28958" x="1504950" y="1933575"/>
          <p14:tracePt t="28974" x="1490663" y="1995488"/>
          <p14:tracePt t="28991" x="1476375" y="2066925"/>
          <p14:tracePt t="29008" x="1457325" y="2147888"/>
          <p14:tracePt t="29025" x="1447800" y="2243138"/>
          <p14:tracePt t="29041" x="1447800" y="2309813"/>
          <p14:tracePt t="29058" x="1447800" y="2338388"/>
          <p14:tracePt t="29061" x="1447800" y="2362200"/>
          <p14:tracePt t="29075" x="1447800" y="2366963"/>
          <p14:tracePt t="29091" x="1447800" y="2376488"/>
          <p14:tracePt t="29094" x="1447800" y="2395538"/>
          <p14:tracePt t="29108" x="1447800" y="2447925"/>
          <p14:tracePt t="29125" x="1447800" y="2514600"/>
          <p14:tracePt t="29141" x="1447800" y="2547938"/>
          <p14:tracePt t="29158" x="1447800" y="2571750"/>
          <p14:tracePt t="29175" x="1447800" y="2581275"/>
          <p14:tracePt t="29191" x="1447800" y="2633663"/>
          <p14:tracePt t="29208" x="1447800" y="2709863"/>
          <p14:tracePt t="29225" x="1504950" y="2767013"/>
          <p14:tracePt t="29229" x="1504950" y="2781300"/>
          <p14:tracePt t="29241" x="1509713" y="2800350"/>
          <p14:tracePt t="29258" x="1509713" y="2828925"/>
          <p14:tracePt t="29275" x="1509713" y="2857500"/>
          <p14:tracePt t="29291" x="1519238" y="2905125"/>
          <p14:tracePt t="29308" x="1519238" y="2919413"/>
          <p14:tracePt t="29324" x="1519238" y="2971800"/>
          <p14:tracePt t="29341" x="1519238" y="3014663"/>
          <p14:tracePt t="29359" x="1519238" y="3062288"/>
          <p14:tracePt t="29376" x="1519238" y="3076575"/>
          <p14:tracePt t="29391" x="1519238" y="3100388"/>
          <p14:tracePt t="29408" x="1519238" y="3124200"/>
          <p14:tracePt t="29424" x="1524000" y="3157538"/>
          <p14:tracePt t="29427" x="1533525" y="3171825"/>
          <p14:tracePt t="29442" x="1533525" y="3186113"/>
          <p14:tracePt t="29458" x="1533525" y="3209925"/>
          <p14:tracePt t="29475" x="1538288" y="3214688"/>
          <p14:tracePt t="29996" x="1543050" y="3219450"/>
          <p14:tracePt t="30003" x="1547813" y="3219450"/>
          <p14:tracePt t="30024" x="1576388" y="3186113"/>
          <p14:tracePt t="30041" x="1604963" y="3167063"/>
          <p14:tracePt t="30043" x="1609725" y="3138488"/>
          <p14:tracePt t="30058" x="1614488" y="3124200"/>
          <p14:tracePt t="30074" x="1643063" y="3081338"/>
          <p14:tracePt t="30076" x="1652588" y="3052763"/>
          <p14:tracePt t="30091" x="1652588" y="2967038"/>
          <p14:tracePt t="30108" x="1652588" y="2876550"/>
          <p14:tracePt t="30124" x="1662113" y="2814638"/>
          <p14:tracePt t="30141" x="1662113" y="2747963"/>
          <p14:tracePt t="30158" x="1662113" y="2690813"/>
          <p14:tracePt t="30163" x="1657350" y="2662238"/>
          <p14:tracePt t="30174" x="1657350" y="2647950"/>
          <p14:tracePt t="30191" x="1652588" y="2624138"/>
          <p14:tracePt t="30208" x="1652588" y="2600325"/>
          <p14:tracePt t="30225" x="1643063" y="2552700"/>
          <p14:tracePt t="30241" x="1643063" y="2486025"/>
          <p14:tracePt t="30258" x="1643063" y="2395538"/>
          <p14:tracePt t="30261" x="1643063" y="2366963"/>
          <p14:tracePt t="30275" x="1643063" y="2352675"/>
          <p14:tracePt t="30291" x="1643063" y="2300288"/>
          <p14:tracePt t="30308" x="1643063" y="2205038"/>
          <p14:tracePt t="30324" x="1643063" y="2114550"/>
          <p14:tracePt t="30341" x="1643063" y="2066925"/>
          <p14:tracePt t="30358" x="1643063" y="2033588"/>
          <p14:tracePt t="30374" x="1643063" y="2000250"/>
          <p14:tracePt t="30391" x="1643063" y="1952625"/>
          <p14:tracePt t="30408" x="1643063" y="1895475"/>
          <p14:tracePt t="30424" x="1638300" y="1843088"/>
          <p14:tracePt t="30441" x="1638300" y="1838325"/>
          <p14:tracePt t="30509" x="1633538" y="1824038"/>
          <p14:tracePt t="30517" x="1633538" y="1819275"/>
          <p14:tracePt t="30525" x="1633538" y="1814513"/>
          <p14:tracePt t="30541" x="1633538" y="1795463"/>
          <p14:tracePt t="30558" x="1619250" y="1762125"/>
          <p14:tracePt t="30575" x="1609725" y="1747838"/>
          <p14:tracePt t="30591" x="1609725" y="1728788"/>
          <p14:tracePt t="30700" x="1604963" y="1728788"/>
          <p14:tracePt t="30707" x="1604963" y="1733550"/>
          <p14:tracePt t="30715" x="1600200" y="1747838"/>
          <p14:tracePt t="30725" x="1581150" y="1762125"/>
          <p14:tracePt t="30741" x="1552575" y="1852613"/>
          <p14:tracePt t="30758" x="1519238" y="1943100"/>
          <p14:tracePt t="30774" x="1500188" y="2085975"/>
          <p14:tracePt t="30791" x="1500188" y="2286000"/>
          <p14:tracePt t="30808" x="1500188" y="2452688"/>
          <p14:tracePt t="30825" x="1500188" y="2643188"/>
          <p14:tracePt t="30841" x="1500188" y="2757488"/>
          <p14:tracePt t="30858" x="1500188" y="2862263"/>
          <p14:tracePt t="30874" x="1500188" y="2952750"/>
          <p14:tracePt t="30876" x="1500188" y="3005138"/>
          <p14:tracePt t="30891" x="1500188" y="3067050"/>
          <p14:tracePt t="30908" x="1500188" y="3095625"/>
          <p14:tracePt t="30925" x="1500188" y="3100388"/>
          <p14:tracePt t="30941" x="1500188" y="3105150"/>
          <p14:tracePt t="30958" x="1500188" y="3114675"/>
          <p14:tracePt t="30974" x="1500188" y="3119438"/>
          <p14:tracePt t="31172" x="1509713" y="3100388"/>
          <p14:tracePt t="31180" x="1524000" y="3071813"/>
          <p14:tracePt t="31188" x="1533525" y="3019425"/>
          <p14:tracePt t="31196" x="1547813" y="2962275"/>
          <p14:tracePt t="31208" x="1547813" y="2886075"/>
          <p14:tracePt t="31224" x="1585913" y="2767013"/>
          <p14:tracePt t="31241" x="1604963" y="2671763"/>
          <p14:tracePt t="31245" x="1614488" y="2638425"/>
          <p14:tracePt t="31258" x="1614488" y="2609850"/>
          <p14:tracePt t="31275" x="1614488" y="2566988"/>
          <p14:tracePt t="31291" x="1614488" y="2552700"/>
          <p14:tracePt t="31347" x="1614488" y="2543175"/>
          <p14:tracePt t="31357" x="1614488" y="2538413"/>
          <p14:tracePt t="31365" x="1614488" y="2533650"/>
          <p14:tracePt t="31374" x="1614488" y="2528888"/>
          <p14:tracePt t="31391" x="1614488" y="2519363"/>
          <p14:tracePt t="31408" x="1614488" y="2500313"/>
          <p14:tracePt t="31424" x="1609725" y="2452688"/>
          <p14:tracePt t="31441" x="1581150" y="2409825"/>
          <p14:tracePt t="31458" x="1571625" y="2390775"/>
          <p14:tracePt t="31461" x="1571625" y="2371725"/>
          <p14:tracePt t="31475" x="1571625" y="2357438"/>
          <p14:tracePt t="31491" x="1533525" y="2295525"/>
          <p14:tracePt t="31508" x="1519238" y="2276475"/>
          <p14:tracePt t="31524" x="1509713" y="2252663"/>
          <p14:tracePt t="31541" x="1495425" y="2233613"/>
          <p14:tracePt t="31558" x="1476375" y="2205038"/>
          <p14:tracePt t="31574" x="1471613" y="2200275"/>
          <p14:tracePt t="31591" x="1457325" y="2176463"/>
          <p14:tracePt t="31607" x="1433513" y="2152650"/>
          <p14:tracePt t="31624" x="1409700" y="2128838"/>
          <p14:tracePt t="31641" x="1404938" y="2124075"/>
          <p14:tracePt t="31675" x="1390650" y="2114550"/>
          <p14:tracePt t="31691" x="1385888" y="2114550"/>
          <p14:tracePt t="31707" x="1366838" y="2114550"/>
          <p14:tracePt t="31724" x="1352550" y="2114550"/>
          <p14:tracePt t="31741" x="1333500" y="2114550"/>
          <p14:tracePt t="31758" x="1314450" y="2114550"/>
          <p14:tracePt t="31775" x="1290638" y="2114550"/>
          <p14:tracePt t="31791" x="1266825" y="2114550"/>
          <p14:tracePt t="31808" x="1228725" y="2114550"/>
          <p14:tracePt t="31825" x="1171575" y="2119313"/>
          <p14:tracePt t="31841" x="1100138" y="2138363"/>
          <p14:tracePt t="31858" x="1042988" y="2181225"/>
          <p14:tracePt t="31875" x="1000125" y="2195513"/>
          <p14:tracePt t="31876" x="976313" y="2209800"/>
          <p14:tracePt t="31891" x="957263" y="2214563"/>
          <p14:tracePt t="31908" x="947738" y="2224088"/>
          <p14:tracePt t="31925" x="923925" y="2243138"/>
          <p14:tracePt t="31941" x="914400" y="2252663"/>
          <p14:tracePt t="31957" x="871538" y="2290763"/>
          <p14:tracePt t="31974" x="842963" y="2309813"/>
          <p14:tracePt t="31991" x="823913" y="2357438"/>
          <p14:tracePt t="32008" x="809625" y="2400300"/>
          <p14:tracePt t="32024" x="781050" y="2452688"/>
          <p14:tracePt t="32041" x="757238" y="2505075"/>
          <p14:tracePt t="32058" x="728663" y="2547938"/>
          <p14:tracePt t="32074" x="719138" y="2590800"/>
          <p14:tracePt t="32077" x="704850" y="2609850"/>
          <p14:tracePt t="32092" x="666750" y="2667000"/>
          <p14:tracePt t="32109" x="652463" y="2714625"/>
          <p14:tracePt t="32124" x="638175" y="2795588"/>
          <p14:tracePt t="32141" x="628650" y="2862263"/>
          <p14:tracePt t="32158" x="619125" y="2919413"/>
          <p14:tracePt t="32175" x="619125" y="2952750"/>
          <p14:tracePt t="32191" x="619125" y="3009900"/>
          <p14:tracePt t="32208" x="642938" y="3081338"/>
          <p14:tracePt t="32225" x="681038" y="3138488"/>
          <p14:tracePt t="32228" x="700088" y="3157538"/>
          <p14:tracePt t="32241" x="714375" y="3181350"/>
          <p14:tracePt t="32258" x="733425" y="3205163"/>
          <p14:tracePt t="32275" x="747713" y="3233738"/>
          <p14:tracePt t="32291" x="771525" y="3267075"/>
          <p14:tracePt t="32308" x="800100" y="3286125"/>
          <p14:tracePt t="32326" x="847725" y="3305175"/>
          <p14:tracePt t="32341" x="885825" y="3319463"/>
          <p14:tracePt t="32358" x="904875" y="3324225"/>
          <p14:tracePt t="32374" x="919163" y="3328988"/>
          <p14:tracePt t="32391" x="938213" y="3333750"/>
          <p14:tracePt t="32408" x="971550" y="3348038"/>
          <p14:tracePt t="32424" x="1004888" y="3352800"/>
          <p14:tracePt t="32441" x="1042988" y="3362325"/>
          <p14:tracePt t="32458" x="1090613" y="3362325"/>
          <p14:tracePt t="32475" x="1104900" y="3367088"/>
          <p14:tracePt t="32516" x="1114425" y="3367088"/>
          <p14:tracePt t="32523" x="1119188" y="3367088"/>
          <p14:tracePt t="32532" x="1123950" y="3367088"/>
          <p14:tracePt t="32541" x="1133475" y="3367088"/>
          <p14:tracePt t="32557" x="1171575" y="3338513"/>
          <p14:tracePt t="32574" x="1195388" y="3328988"/>
          <p14:tracePt t="32591" x="1214438" y="3314700"/>
          <p14:tracePt t="32608" x="1238250" y="3290888"/>
          <p14:tracePt t="32624" x="1266825" y="3271838"/>
          <p14:tracePt t="32641" x="1309688" y="3228975"/>
          <p14:tracePt t="32657" x="1347788" y="3167063"/>
          <p14:tracePt t="32661" x="1371600" y="3124200"/>
          <p14:tracePt t="32674" x="1381125" y="3114675"/>
          <p14:tracePt t="32691" x="1404938" y="3067050"/>
          <p14:tracePt t="32707" x="1438275" y="3000375"/>
          <p14:tracePt t="32724" x="1447800" y="2976563"/>
          <p14:tracePt t="32741" x="1476375" y="2933700"/>
          <p14:tracePt t="32758" x="1490663" y="2905125"/>
          <p14:tracePt t="32774" x="1514475" y="2862263"/>
          <p14:tracePt t="32791" x="1547813" y="2757488"/>
          <p14:tracePt t="32808" x="1571625" y="2671763"/>
          <p14:tracePt t="32824" x="1585913" y="2609850"/>
          <p14:tracePt t="32841" x="1609725" y="2519363"/>
          <p14:tracePt t="32858" x="1619250" y="2400300"/>
          <p14:tracePt t="32874" x="1628775" y="2233613"/>
          <p14:tracePt t="32876" x="1628775" y="2171700"/>
          <p14:tracePt t="32891" x="1628775" y="2057400"/>
          <p14:tracePt t="32907" x="1628775" y="1957388"/>
          <p14:tracePt t="32924" x="1628775" y="1933575"/>
          <p14:tracePt t="32941" x="1628775" y="1928813"/>
          <p14:tracePt t="32990" x="1628775" y="1919288"/>
          <p14:tracePt t="32995" x="1628775" y="1914525"/>
          <p14:tracePt t="33007" x="1624013" y="1909763"/>
          <p14:tracePt t="33024" x="1624013" y="1905000"/>
          <p14:tracePt t="33041" x="1619250" y="1900238"/>
          <p14:tracePt t="33058" x="1619250" y="1890713"/>
          <p14:tracePt t="33074" x="1600200" y="1847850"/>
          <p14:tracePt t="33075" x="1590675" y="1804988"/>
          <p14:tracePt t="33091" x="1566863" y="1743075"/>
          <p14:tracePt t="33107" x="1538288" y="1685925"/>
          <p14:tracePt t="33124" x="1524000" y="1643063"/>
          <p14:tracePt t="33141" x="1519238" y="1638300"/>
          <p14:tracePt t="33197" x="1514475" y="1638300"/>
          <p14:tracePt t="33204" x="1500188" y="1638300"/>
          <p14:tracePt t="33211" x="1500188" y="1647825"/>
          <p14:tracePt t="33224" x="1495425" y="1657350"/>
          <p14:tracePt t="33241" x="1495425" y="1676400"/>
          <p14:tracePt t="33258" x="1495425" y="1728788"/>
          <p14:tracePt t="33274" x="1490663" y="1781175"/>
          <p14:tracePt t="33291" x="1490663" y="1828800"/>
          <p14:tracePt t="33292" x="1490663" y="1857375"/>
          <p14:tracePt t="33308" x="1490663" y="1890713"/>
          <p14:tracePt t="33324" x="1490663" y="1928813"/>
          <p14:tracePt t="33341" x="1481138" y="1957388"/>
          <p14:tracePt t="33358" x="1481138" y="2005013"/>
          <p14:tracePt t="33374" x="1481138" y="2062163"/>
          <p14:tracePt t="33391" x="1481138" y="2147888"/>
          <p14:tracePt t="33407" x="1481138" y="2205038"/>
          <p14:tracePt t="33424" x="1481138" y="2224088"/>
          <p14:tracePt t="33427" x="1481138" y="2238375"/>
          <p14:tracePt t="33441" x="1481138" y="2243138"/>
          <p14:tracePt t="33457" x="1481138" y="2266950"/>
          <p14:tracePt t="33474" x="1481138" y="2305050"/>
          <p14:tracePt t="33479" x="1481138" y="2333625"/>
          <p14:tracePt t="33491" x="1481138" y="2371725"/>
          <p14:tracePt t="33508" x="1481138" y="2447925"/>
          <p14:tracePt t="33524" x="1481138" y="2500313"/>
          <p14:tracePt t="33541" x="1481138" y="2538413"/>
          <p14:tracePt t="33558" x="1481138" y="2586038"/>
          <p14:tracePt t="33574" x="1481138" y="2619375"/>
          <p14:tracePt t="33591" x="1481138" y="2671763"/>
          <p14:tracePt t="33608" x="1481138" y="2700338"/>
          <p14:tracePt t="33624" x="1481138" y="2719388"/>
          <p14:tracePt t="33641" x="1481138" y="2752725"/>
          <p14:tracePt t="33658" x="1457325" y="2814638"/>
          <p14:tracePt t="33661" x="1452563" y="2852738"/>
          <p14:tracePt t="33674" x="1443038" y="2886075"/>
          <p14:tracePt t="33676" x="1443038" y="2895600"/>
          <p14:tracePt t="33691" x="1443038" y="2924175"/>
          <p14:tracePt t="33708" x="1438275" y="2952750"/>
          <p14:tracePt t="33741" x="1428750" y="2952750"/>
          <p14:tracePt t="33757" x="1428750" y="2962275"/>
          <p14:tracePt t="33788" x="1428750" y="2976563"/>
          <p14:tracePt t="33795" x="1423988" y="2981325"/>
          <p14:tracePt t="33807" x="1423988" y="2986088"/>
          <p14:tracePt t="33825" x="1423988" y="3014663"/>
          <p14:tracePt t="33841" x="1419225" y="3043238"/>
          <p14:tracePt t="33857" x="1409700" y="3086100"/>
          <p14:tracePt t="33874" x="1400175" y="3095625"/>
          <p14:tracePt t="33891" x="1400175" y="3119438"/>
          <p14:tracePt t="33907" x="1400175" y="3124200"/>
          <p14:tracePt t="33924" x="1400175" y="3138488"/>
          <p14:tracePt t="33941" x="1400175" y="3148013"/>
          <p14:tracePt t="33957" x="1371600" y="3186113"/>
          <p14:tracePt t="33974" x="1366838" y="3209925"/>
          <p14:tracePt t="33991" x="1357313" y="3224213"/>
          <p14:tracePt t="34044" x="1357313" y="3228975"/>
          <p14:tracePt t="34053" x="1357313" y="3233738"/>
          <p14:tracePt t="34060" x="1352550" y="3243263"/>
          <p14:tracePt t="34074" x="1352550" y="3248025"/>
          <p14:tracePt t="34091" x="1347788" y="3276600"/>
          <p14:tracePt t="34093" x="1338263" y="3300413"/>
          <p14:tracePt t="34108" x="1333500" y="3324225"/>
          <p14:tracePt t="34124" x="1328738" y="3328988"/>
          <p14:tracePt t="34172" x="1323975" y="3333750"/>
          <p14:tracePt t="34188" x="1314450" y="3343275"/>
          <p14:tracePt t="34195" x="1309688" y="3343275"/>
          <p14:tracePt t="34207" x="1304925" y="3343275"/>
          <p14:tracePt t="34224" x="1266825" y="3367088"/>
          <p14:tracePt t="34241" x="1214438" y="3390900"/>
          <p14:tracePt t="34257" x="1162050" y="3409950"/>
          <p14:tracePt t="34274" x="1123950" y="3419475"/>
          <p14:tracePt t="34291" x="1085850" y="3419475"/>
          <p14:tracePt t="34307" x="1066800" y="3409950"/>
          <p14:tracePt t="34324" x="1023938" y="3400425"/>
          <p14:tracePt t="34341" x="976313" y="3395663"/>
          <p14:tracePt t="34358" x="923925" y="3371850"/>
          <p14:tracePt t="34374" x="895350" y="3352800"/>
          <p14:tracePt t="34391" x="866775" y="3338513"/>
          <p14:tracePt t="34408" x="842963" y="3305175"/>
          <p14:tracePt t="34424" x="790575" y="3290888"/>
          <p14:tracePt t="34441" x="762000" y="3262313"/>
          <p14:tracePt t="34458" x="728663" y="3233738"/>
          <p14:tracePt t="34462" x="714375" y="3224213"/>
          <p14:tracePt t="34474" x="700088" y="3209925"/>
          <p14:tracePt t="34491" x="671513" y="3171825"/>
          <p14:tracePt t="34493" x="657225" y="3152775"/>
          <p14:tracePt t="34507" x="628650" y="3119438"/>
          <p14:tracePt t="34524" x="609600" y="3081338"/>
          <p14:tracePt t="34541" x="595313" y="3048000"/>
          <p14:tracePt t="34558" x="581025" y="2986088"/>
          <p14:tracePt t="34574" x="561975" y="2928938"/>
          <p14:tracePt t="34591" x="561975" y="2876550"/>
          <p14:tracePt t="34607" x="538163" y="2786063"/>
          <p14:tracePt t="34624" x="533400" y="2728913"/>
          <p14:tracePt t="34641" x="533400" y="2671763"/>
          <p14:tracePt t="34657" x="533400" y="2605088"/>
          <p14:tracePt t="34661" x="533400" y="2581275"/>
          <p14:tracePt t="34674" x="533400" y="2533650"/>
          <p14:tracePt t="34691" x="533400" y="2486025"/>
          <p14:tracePt t="34694" x="533400" y="2481263"/>
          <p14:tracePt t="34716" x="533400" y="2476500"/>
          <p14:tracePt t="34725" x="533400" y="2471738"/>
          <p14:tracePt t="34741" x="533400" y="2438400"/>
          <p14:tracePt t="34757" x="566738" y="2386013"/>
          <p14:tracePt t="34774" x="576263" y="2371725"/>
          <p14:tracePt t="34791" x="600075" y="2338388"/>
          <p14:tracePt t="34808" x="619125" y="2309813"/>
          <p14:tracePt t="34824" x="652463" y="2276475"/>
          <p14:tracePt t="34841" x="690563" y="2228850"/>
          <p14:tracePt t="34858" x="709613" y="2205038"/>
          <p14:tracePt t="34874" x="733425" y="2176463"/>
          <p14:tracePt t="34876" x="742950" y="2171700"/>
          <p14:tracePt t="34890" x="757238" y="2157413"/>
          <p14:tracePt t="34907" x="804863" y="2138363"/>
          <p14:tracePt t="34925" x="857250" y="2114550"/>
          <p14:tracePt t="34941" x="976313" y="2105025"/>
          <p14:tracePt t="34957" x="1071563" y="2095500"/>
          <p14:tracePt t="34974" x="1114425" y="2090738"/>
          <p14:tracePt t="34991" x="1119188" y="2090738"/>
          <p14:tracePt t="35052" x="1123950" y="2090738"/>
          <p14:tracePt t="35060" x="1138238" y="2090738"/>
          <p14:tracePt t="35070" x="1147763" y="2090738"/>
          <p14:tracePt t="35075" x="1176338" y="2090738"/>
          <p14:tracePt t="35091" x="1204913" y="2090738"/>
          <p14:tracePt t="35107" x="1347788" y="2090738"/>
          <p14:tracePt t="35124" x="1452563" y="2095500"/>
          <p14:tracePt t="35141" x="1533525" y="2119313"/>
          <p14:tracePt t="35158" x="1538288" y="2119313"/>
          <p14:tracePt t="35796" x="1543050" y="2119313"/>
          <p14:tracePt t="35804" x="1576388" y="2109788"/>
          <p14:tracePt t="35812" x="1671638" y="2085975"/>
          <p14:tracePt t="35824" x="1747838" y="2057400"/>
          <p14:tracePt t="35841" x="1966913" y="2028825"/>
          <p14:tracePt t="35857" x="2205038" y="2028825"/>
          <p14:tracePt t="35874" x="2386013" y="2028825"/>
          <p14:tracePt t="35890" x="2500313" y="2019300"/>
          <p14:tracePt t="35891" x="2528888" y="2019300"/>
          <p14:tracePt t="35907" x="2571750" y="1995488"/>
          <p14:tracePt t="35924" x="2628900" y="1981200"/>
          <p14:tracePt t="35941" x="2662238" y="1966913"/>
          <p14:tracePt t="35958" x="2681288" y="1943100"/>
          <p14:tracePt t="35974" x="2700338" y="1924050"/>
          <p14:tracePt t="35991" x="2705100" y="1905000"/>
          <p14:tracePt t="36007" x="2719388" y="1881188"/>
          <p14:tracePt t="36024" x="2724150" y="1871663"/>
          <p14:tracePt t="36040" x="2738438" y="1833563"/>
          <p14:tracePt t="36057" x="2738438" y="1804988"/>
          <p14:tracePt t="36074" x="2738438" y="1795463"/>
          <p14:tracePt t="36134" x="2743200" y="1795463"/>
          <p14:tracePt t="36139" x="2747963" y="1795463"/>
          <p14:tracePt t="36155" x="2771775" y="1795463"/>
          <p14:tracePt t="36165" x="2819400" y="1795463"/>
          <p14:tracePt t="36174" x="2857500" y="1795463"/>
          <p14:tracePt t="36190" x="3038475" y="1795463"/>
          <p14:tracePt t="36207" x="3219450" y="1776413"/>
          <p14:tracePt t="36224" x="3324225" y="1747838"/>
          <p14:tracePt t="36228" x="3367088" y="1728788"/>
          <p14:tracePt t="36241" x="3381375" y="1724025"/>
          <p14:tracePt t="36257" x="3381375" y="1719263"/>
          <p14:tracePt t="36334" x="3381375" y="1724025"/>
          <p14:tracePt t="36349" x="3381375" y="1728788"/>
          <p14:tracePt t="36356" x="3381375" y="1738313"/>
          <p14:tracePt t="36365" x="3381375" y="1747838"/>
          <p14:tracePt t="36374" x="3381375" y="1757363"/>
          <p14:tracePt t="36390" x="3381375" y="1800225"/>
          <p14:tracePt t="36407" x="3381375" y="1833563"/>
          <p14:tracePt t="36424" x="3381375" y="1890713"/>
          <p14:tracePt t="36440" x="3381375" y="1928813"/>
          <p14:tracePt t="36474" x="3381375" y="1943100"/>
          <p14:tracePt t="36490" x="3381375" y="1952625"/>
          <p14:tracePt t="36494" x="3395663" y="1976438"/>
          <p14:tracePt t="36507" x="3409950" y="2009775"/>
          <p14:tracePt t="36524" x="3443288" y="2147888"/>
          <p14:tracePt t="36540" x="3471863" y="2243138"/>
          <p14:tracePt t="36557" x="3476625" y="2314575"/>
          <p14:tracePt t="36574" x="3486150" y="2362200"/>
          <p14:tracePt t="36591" x="3486150" y="2447925"/>
          <p14:tracePt t="36607" x="3486150" y="2590800"/>
          <p14:tracePt t="36624" x="3486150" y="2728913"/>
          <p14:tracePt t="36641" x="3486150" y="2824163"/>
          <p14:tracePt t="36643" x="3486150" y="2852738"/>
          <p14:tracePt t="36657" x="3486150" y="2871788"/>
          <p14:tracePt t="36659" x="3486150" y="2881313"/>
          <p14:tracePt t="36674" x="3486150" y="2919413"/>
          <p14:tracePt t="36678" x="3481388" y="2933700"/>
          <p14:tracePt t="36690" x="3467100" y="2976563"/>
          <p14:tracePt t="36707" x="3452813" y="3043238"/>
          <p14:tracePt t="36724" x="3429000" y="3114675"/>
          <p14:tracePt t="36742" x="3400425" y="3209925"/>
          <p14:tracePt t="36757" x="3390900" y="3238500"/>
          <p14:tracePt t="36774" x="3390900" y="3248025"/>
          <p14:tracePt t="36790" x="3386138" y="3262313"/>
          <p14:tracePt t="36807" x="3376613" y="3271838"/>
          <p14:tracePt t="36824" x="3371850" y="3286125"/>
          <p14:tracePt t="36840" x="3328988" y="3333750"/>
          <p14:tracePt t="36857" x="3290888" y="3386138"/>
          <p14:tracePt t="36874" x="3267075" y="3405188"/>
          <p14:tracePt t="36876" x="3252788" y="3419475"/>
          <p14:tracePt t="36900" x="3248025" y="3424238"/>
          <p14:tracePt t="36907" x="3243263" y="3424238"/>
          <p14:tracePt t="36924" x="3219450" y="3438525"/>
          <p14:tracePt t="36941" x="3138488" y="3438525"/>
          <p14:tracePt t="36957" x="3062288" y="3443288"/>
          <p14:tracePt t="36974" x="3009900" y="3443288"/>
          <p14:tracePt t="36991" x="2976563" y="3438525"/>
          <p14:tracePt t="37007" x="2947988" y="3390900"/>
          <p14:tracePt t="37024" x="2919413" y="3319463"/>
          <p14:tracePt t="37041" x="2895600" y="3276600"/>
          <p14:tracePt t="37057" x="2876550" y="3228975"/>
          <p14:tracePt t="37074" x="2852738" y="3176588"/>
          <p14:tracePt t="37091" x="2838450" y="3095625"/>
          <p14:tracePt t="37093" x="2809875" y="3052763"/>
          <p14:tracePt t="37108" x="2805113" y="3024188"/>
          <p14:tracePt t="37124" x="2767013" y="2871788"/>
          <p14:tracePt t="37141" x="2743200" y="2776538"/>
          <p14:tracePt t="37157" x="2733675" y="2724150"/>
          <p14:tracePt t="37174" x="2728913" y="2643188"/>
          <p14:tracePt t="37191" x="2719388" y="2586038"/>
          <p14:tracePt t="37208" x="2719388" y="2509838"/>
          <p14:tracePt t="37224" x="2719388" y="2443163"/>
          <p14:tracePt t="37240" x="2724150" y="2395538"/>
          <p14:tracePt t="37257" x="2738438" y="2338388"/>
          <p14:tracePt t="37274" x="2757488" y="2286000"/>
          <p14:tracePt t="37275" x="2771775" y="2262188"/>
          <p14:tracePt t="37291" x="2819400" y="2214563"/>
          <p14:tracePt t="37307" x="2895600" y="2133600"/>
          <p14:tracePt t="37311" x="2909888" y="2114550"/>
          <p14:tracePt t="37324" x="2962275" y="2066925"/>
          <p14:tracePt t="37340" x="2995613" y="2047875"/>
          <p14:tracePt t="37357" x="3033713" y="2024063"/>
          <p14:tracePt t="37374" x="3062288" y="2024063"/>
          <p14:tracePt t="37391" x="3114675" y="2024063"/>
          <p14:tracePt t="37407" x="3181350" y="2024063"/>
          <p14:tracePt t="37424" x="3219450" y="2024063"/>
          <p14:tracePt t="37441" x="3238500" y="2024063"/>
          <p14:tracePt t="37457" x="3243263" y="2024063"/>
          <p14:tracePt t="37484" x="3252788" y="2028825"/>
          <p14:tracePt t="37492" x="3262313" y="2028825"/>
          <p14:tracePt t="37507" x="3281363" y="2057400"/>
          <p14:tracePt t="37524" x="3309938" y="2081213"/>
          <p14:tracePt t="37540" x="3338513" y="2105025"/>
          <p14:tracePt t="37557" x="3357563" y="2124075"/>
          <p14:tracePt t="37574" x="3367088" y="2147888"/>
          <p14:tracePt t="37590" x="3390900" y="2185988"/>
          <p14:tracePt t="37607" x="3395663" y="2200275"/>
          <p14:tracePt t="37624" x="3400425" y="2224088"/>
          <p14:tracePt t="37640" x="3409950" y="2276475"/>
          <p14:tracePt t="37657" x="3424238" y="2343150"/>
          <p14:tracePt t="37660" x="3443288" y="2400300"/>
          <p14:tracePt t="37674" x="3452813" y="2452688"/>
          <p14:tracePt t="37690" x="3457575" y="2547938"/>
          <p14:tracePt t="37707" x="3467100" y="2609850"/>
          <p14:tracePt t="37723" x="3467100" y="2652713"/>
          <p14:tracePt t="37741" x="3467100" y="2714625"/>
          <p14:tracePt t="37757" x="3448050" y="2795588"/>
          <p14:tracePt t="37774" x="3448050" y="2843213"/>
          <p14:tracePt t="37791" x="3433763" y="2905125"/>
          <p14:tracePt t="37807" x="3433763" y="2943225"/>
          <p14:tracePt t="37824" x="3419475" y="2995613"/>
          <p14:tracePt t="37840" x="3390900" y="3048000"/>
          <p14:tracePt t="37857" x="3357563" y="3109913"/>
          <p14:tracePt t="37859" x="3328988" y="3167063"/>
          <p14:tracePt t="37873" x="3300413" y="3214688"/>
          <p14:tracePt t="37890" x="3262313" y="3276600"/>
          <p14:tracePt t="37892" x="3257550" y="3295650"/>
          <p14:tracePt t="37907" x="3228975" y="3333750"/>
          <p14:tracePt t="37924" x="3214688" y="3333750"/>
          <p14:tracePt t="37940" x="3209925" y="3338513"/>
          <p14:tracePt t="37957" x="3205163" y="3348038"/>
          <p14:tracePt t="37975" x="3186113" y="3348038"/>
          <p14:tracePt t="37992" x="3152775" y="3348038"/>
          <p14:tracePt t="38008" x="3095625" y="3348038"/>
          <p14:tracePt t="38024" x="3043238" y="3333750"/>
          <p14:tracePt t="38044" x="2967038" y="3286125"/>
          <p14:tracePt t="38058" x="2962275" y="3286125"/>
          <p14:tracePt t="38074" x="2957513" y="3281363"/>
          <p14:tracePt t="38092" x="2947988" y="3271838"/>
          <p14:tracePt t="38102" x="2943225" y="3238500"/>
          <p14:tracePt t="38111" x="2938463" y="3224213"/>
          <p14:tracePt t="38125" x="2928938" y="3157538"/>
          <p14:tracePt t="38141" x="2924175" y="3076575"/>
          <p14:tracePt t="38158" x="2924175" y="2962275"/>
          <p14:tracePt t="38167" x="2924175" y="2900363"/>
          <p14:tracePt t="38181" x="2924175" y="2781300"/>
          <p14:tracePt t="38190" x="2924175" y="2771775"/>
          <p14:tracePt t="38207" x="2924175" y="2719388"/>
          <p14:tracePt t="38224" x="2924175" y="2652713"/>
          <p14:tracePt t="38240" x="2924175" y="2576513"/>
          <p14:tracePt t="38257" x="2981325" y="2452688"/>
          <p14:tracePt t="38262" x="3024188" y="2386013"/>
          <p14:tracePt t="38274" x="3067050" y="2347913"/>
          <p14:tracePt t="38292" x="3167063" y="2205038"/>
          <p14:tracePt t="38310" x="3357563" y="2038350"/>
          <p14:tracePt t="38324" x="3467100" y="2000250"/>
          <p14:tracePt t="38340" x="3548063" y="1990725"/>
          <p14:tracePt t="38358" x="3605213" y="1990725"/>
          <p14:tracePt t="38375" x="3633788" y="1990725"/>
          <p14:tracePt t="38391" x="3643313" y="2000250"/>
          <p14:tracePt t="38408" x="3648075" y="2000250"/>
          <p14:tracePt t="38480" x="3652838" y="2005013"/>
          <p14:tracePt t="38488" x="3652838" y="2009775"/>
          <p14:tracePt t="39015" x="3652838" y="2014538"/>
          <p14:tracePt t="39022" x="3652838" y="2024063"/>
          <p14:tracePt t="39122" x="3643313" y="2028825"/>
          <p14:tracePt t="39129" x="3638550" y="2028825"/>
          <p14:tracePt t="39140" x="3624263" y="2033588"/>
          <p14:tracePt t="39157" x="3614738" y="2038350"/>
          <p14:tracePt t="39163" x="3609975" y="2043113"/>
          <p14:tracePt t="39174" x="3590925" y="2052638"/>
          <p14:tracePt t="39190" x="3576638" y="2057400"/>
          <p14:tracePt t="39207" x="3571875" y="2066925"/>
          <p14:tracePt t="39224" x="3567113" y="2071688"/>
          <p14:tracePt t="39240" x="3562350" y="2076450"/>
          <p14:tracePt t="39269" x="3562350" y="2085975"/>
          <p14:tracePt t="39309" x="3567113" y="2085975"/>
          <p14:tracePt t="39334" x="3571875" y="2085975"/>
          <p14:tracePt t="39341" x="3581400" y="2090738"/>
          <p14:tracePt t="39350" x="3590925" y="2095500"/>
          <p14:tracePt t="39358" x="3609975" y="2100263"/>
          <p14:tracePt t="39373" x="3619500" y="2109788"/>
          <p14:tracePt t="39390" x="3624263" y="2114550"/>
          <p14:tracePt t="39420" x="3609975" y="2119313"/>
          <p14:tracePt t="39428" x="3581400" y="2119313"/>
          <p14:tracePt t="39440" x="3533775" y="2119313"/>
          <p14:tracePt t="39457" x="3362325" y="2171700"/>
          <p14:tracePt t="39462" x="3309938" y="2176463"/>
          <p14:tracePt t="39473" x="3195638" y="2190750"/>
          <p14:tracePt t="39490" x="2976563" y="2228850"/>
          <p14:tracePt t="39507" x="2724150" y="2252663"/>
          <p14:tracePt t="39523" x="2319338" y="2252663"/>
          <p14:tracePt t="39540" x="2090738" y="2252663"/>
          <p14:tracePt t="39557" x="1928813" y="2252663"/>
          <p14:tracePt t="39574" x="1833563" y="2262188"/>
          <p14:tracePt t="39590" x="1790700" y="2266950"/>
          <p14:tracePt t="39607" x="1757363" y="2281238"/>
          <p14:tracePt t="39624" x="1733550" y="2300288"/>
          <p14:tracePt t="39640" x="1724025" y="2305050"/>
          <p14:tracePt t="39735" x="1724025" y="2309813"/>
          <p14:tracePt t="39741" x="1724025" y="2314575"/>
          <p14:tracePt t="39757" x="1738313" y="2333625"/>
          <p14:tracePt t="39773" x="1824038" y="2347913"/>
          <p14:tracePt t="39790" x="1966913" y="2366963"/>
          <p14:tracePt t="39807" x="2171700" y="2409825"/>
          <p14:tracePt t="39823" x="2352675" y="2419350"/>
          <p14:tracePt t="39840" x="2743200" y="2428875"/>
          <p14:tracePt t="39857" x="3186113" y="2428875"/>
          <p14:tracePt t="39873" x="3600450" y="2428875"/>
          <p14:tracePt t="39890" x="3900488" y="2443163"/>
          <p14:tracePt t="39893" x="4062413" y="2452688"/>
          <p14:tracePt t="39907" x="4176713" y="2452688"/>
          <p14:tracePt t="39923" x="4348163" y="2452688"/>
          <p14:tracePt t="39940" x="4371975" y="2452688"/>
          <p14:tracePt t="39980" x="4376738" y="2452688"/>
          <p14:tracePt t="39991" x="4381500" y="2452688"/>
          <p14:tracePt t="40007" x="4391025" y="2452688"/>
          <p14:tracePt t="40023" x="4410075" y="2452688"/>
          <p14:tracePt t="40040" x="4471988" y="2471738"/>
          <p14:tracePt t="40057" x="4600575" y="2490788"/>
          <p14:tracePt t="40073" x="4967288" y="2552700"/>
          <p14:tracePt t="40090" x="5653088" y="2600325"/>
          <p14:tracePt t="40093" x="5986463" y="2600325"/>
          <p14:tracePt t="40107" x="6300788" y="2600325"/>
          <p14:tracePt t="40123" x="6686550" y="2600325"/>
          <p14:tracePt t="40581" x="6686550" y="2605088"/>
          <p14:tracePt t="40589" x="6667500" y="2614613"/>
          <p14:tracePt t="40597" x="6596063" y="2638425"/>
          <p14:tracePt t="40607" x="6481763" y="2662238"/>
          <p14:tracePt t="40623" x="6310313" y="2719388"/>
          <p14:tracePt t="40640" x="6076950" y="2795588"/>
          <p14:tracePt t="40657" x="5815013" y="2871788"/>
          <p14:tracePt t="40660" x="5681663" y="2914650"/>
          <p14:tracePt t="40673" x="5562600" y="2947988"/>
          <p14:tracePt t="40690" x="5329238" y="3043238"/>
          <p14:tracePt t="40707" x="5081588" y="3100388"/>
          <p14:tracePt t="40723" x="4762500" y="3171825"/>
          <p14:tracePt t="40740" x="4605338" y="3214688"/>
          <p14:tracePt t="40757" x="4462463" y="3214688"/>
          <p14:tracePt t="40774" x="4295775" y="3214688"/>
          <p14:tracePt t="40790" x="4105275" y="3205163"/>
          <p14:tracePt t="40807" x="3929063" y="3195638"/>
          <p14:tracePt t="40824" x="3795713" y="3176588"/>
          <p14:tracePt t="40840" x="3686175" y="3152775"/>
          <p14:tracePt t="40857" x="3557588" y="3133725"/>
          <p14:tracePt t="40873" x="3328988" y="3119438"/>
          <p14:tracePt t="40890" x="3024188" y="3086100"/>
          <p14:tracePt t="40906" x="2690813" y="3052763"/>
          <p14:tracePt t="40911" x="2495550" y="3024188"/>
          <p14:tracePt t="40923" x="2143125" y="2947988"/>
          <p14:tracePt t="40940" x="1881188" y="2890838"/>
          <p14:tracePt t="40957" x="1709738" y="2852738"/>
          <p14:tracePt t="40973" x="1638300" y="2833688"/>
          <p14:tracePt t="40990" x="1638300" y="2824163"/>
          <p14:tracePt t="41069" x="1638300" y="2828925"/>
          <p14:tracePt t="41076" x="1647825" y="2833688"/>
          <p14:tracePt t="41083" x="1652588" y="2833688"/>
          <p14:tracePt t="41092" x="1662113" y="2843213"/>
          <p14:tracePt t="41107" x="1676400" y="2847975"/>
          <p14:tracePt t="41123" x="1785938" y="2847975"/>
          <p14:tracePt t="41140" x="1885950" y="2857500"/>
          <p14:tracePt t="41157" x="2028825" y="2876550"/>
          <p14:tracePt t="41174" x="2195513" y="2895600"/>
          <p14:tracePt t="41190" x="2386013" y="2914650"/>
          <p14:tracePt t="41207" x="2776538" y="2981325"/>
          <p14:tracePt t="41224" x="3252788" y="3067050"/>
          <p14:tracePt t="41240" x="3948113" y="3167063"/>
          <p14:tracePt t="41257" x="4781550" y="3309938"/>
          <p14:tracePt t="41273" x="5457825" y="3409950"/>
          <p14:tracePt t="41291" x="6105525" y="3495675"/>
          <p14:tracePt t="41307" x="6219825" y="3505200"/>
          <p14:tracePt t="41308" x="6305550" y="3505200"/>
          <p14:tracePt t="41323" x="6448425" y="3505200"/>
          <p14:tracePt t="41340" x="6543675" y="3481388"/>
          <p14:tracePt t="41357" x="6605588" y="3457575"/>
          <p14:tracePt t="41373" x="6672263" y="3429000"/>
          <p14:tracePt t="41390" x="6700838" y="3414713"/>
          <p14:tracePt t="41407" x="6757988" y="3352800"/>
          <p14:tracePt t="41423" x="6867525" y="3305175"/>
          <p14:tracePt t="41440" x="7038975" y="3262313"/>
          <p14:tracePt t="41457" x="7134225" y="3238500"/>
          <p14:tracePt t="41460" x="7181850" y="3200400"/>
          <p14:tracePt t="41474" x="7191375" y="3186113"/>
          <p14:tracePt t="41490" x="7205663" y="3181350"/>
          <p14:tracePt t="41507" x="7215188" y="3152775"/>
          <p14:tracePt t="41510" x="7224713" y="3138488"/>
          <p14:tracePt t="41523" x="7234238" y="3119438"/>
          <p14:tracePt t="41540" x="7258050" y="3076575"/>
          <p14:tracePt t="41556" x="7262813" y="2990850"/>
          <p14:tracePt t="41573" x="7262813" y="2938463"/>
          <p14:tracePt t="41590" x="7262813" y="2909888"/>
          <p14:tracePt t="41606" x="7253288" y="2857500"/>
          <p14:tracePt t="41623" x="7158038" y="2762250"/>
          <p14:tracePt t="41640" x="6996113" y="2657475"/>
          <p14:tracePt t="41657" x="6467475" y="2481263"/>
          <p14:tracePt t="41659" x="6024563" y="2314575"/>
          <p14:tracePt t="41673" x="5567363" y="2224088"/>
          <p14:tracePt t="41690" x="4600575" y="2038350"/>
          <p14:tracePt t="41707" x="3500438" y="1866900"/>
          <p14:tracePt t="41723" x="3224213" y="1819275"/>
          <p14:tracePt t="41740" x="2762250" y="1819275"/>
          <p14:tracePt t="41757" x="2547938" y="1819275"/>
          <p14:tracePt t="41773" x="2333625" y="1838325"/>
          <p14:tracePt t="41790" x="2133600" y="1919288"/>
          <p14:tracePt t="41807" x="1962150" y="1990725"/>
          <p14:tracePt t="41825" x="1824038" y="2062163"/>
          <p14:tracePt t="41832" x="1766888" y="2100263"/>
          <p14:tracePt t="41840" x="1724025" y="2124075"/>
          <p14:tracePt t="41857" x="1628775" y="2219325"/>
          <p14:tracePt t="41873" x="1538288" y="2347913"/>
          <p14:tracePt t="41875" x="1500188" y="2419350"/>
          <p14:tracePt t="41890" x="1447800" y="2509838"/>
          <p14:tracePt t="41906" x="1414463" y="2609850"/>
          <p14:tracePt t="41911" x="1414463" y="2700338"/>
          <p14:tracePt t="41923" x="1414463" y="2838450"/>
          <p14:tracePt t="41940" x="1466850" y="2938463"/>
          <p14:tracePt t="41957" x="1538288" y="3028950"/>
          <p14:tracePt t="41973" x="1557338" y="3067050"/>
          <p14:tracePt t="41990" x="1614488" y="3109913"/>
          <p14:tracePt t="42007" x="1662113" y="3157538"/>
          <p14:tracePt t="42023" x="1781175" y="3214688"/>
          <p14:tracePt t="42040" x="1876425" y="3233738"/>
          <p14:tracePt t="42057" x="1962150" y="3267075"/>
          <p14:tracePt t="42062" x="2000250" y="3276600"/>
          <p14:tracePt t="42073" x="2057400" y="3281363"/>
          <p14:tracePt t="42090" x="2195513" y="3281363"/>
          <p14:tracePt t="42107" x="2347913" y="3290888"/>
          <p14:tracePt t="42123" x="2476500" y="3290888"/>
          <p14:tracePt t="42126" x="2519363" y="3290888"/>
          <p14:tracePt t="42140" x="2647950" y="3309938"/>
          <p14:tracePt t="42157" x="2781300" y="3348038"/>
          <p14:tracePt t="42173" x="2947988" y="3348038"/>
          <p14:tracePt t="42190" x="3114675" y="3348038"/>
          <p14:tracePt t="42207" x="3352800" y="3348038"/>
          <p14:tracePt t="42223" x="3605213" y="3348038"/>
          <p14:tracePt t="42240" x="3757613" y="3348038"/>
          <p14:tracePt t="42256" x="3800475" y="3348038"/>
          <p14:tracePt t="42292" x="3814763" y="3348038"/>
          <p14:tracePt t="42308" x="3814763" y="3333750"/>
          <p14:tracePt t="42323" x="3786188" y="3262313"/>
          <p14:tracePt t="42340" x="3643313" y="3152775"/>
          <p14:tracePt t="42357" x="3395663" y="3019425"/>
          <p14:tracePt t="42373" x="2814638" y="2814638"/>
          <p14:tracePt t="42390" x="2128838" y="2662238"/>
          <p14:tracePt t="42406" x="1552575" y="2566988"/>
          <p14:tracePt t="42423" x="1262063" y="2509838"/>
          <p14:tracePt t="42440" x="1209675" y="2495550"/>
          <p14:tracePt t="42476" x="1200150" y="2495550"/>
          <p14:tracePt t="42490" x="1185863" y="2495550"/>
          <p14:tracePt t="42507" x="1181100" y="2495550"/>
          <p14:tracePt t="42510" x="1171575" y="2495550"/>
          <p14:tracePt t="42682" x="1195388" y="2495550"/>
          <p14:tracePt t="42689" x="1223963" y="2495550"/>
          <p14:tracePt t="42696" x="1243013" y="2495550"/>
          <p14:tracePt t="42707" x="1314450" y="2495550"/>
          <p14:tracePt t="42723" x="1519238" y="2500313"/>
          <p14:tracePt t="42740" x="1724025" y="2528888"/>
          <p14:tracePt t="42757" x="1871663" y="2557463"/>
          <p14:tracePt t="42773" x="2033588" y="2557463"/>
          <p14:tracePt t="42790" x="2085975" y="2566988"/>
          <p14:tracePt t="42807" x="2095500" y="2566988"/>
          <p14:tracePt t="42934" x="2100263" y="2566988"/>
          <p14:tracePt t="42943" x="2114550" y="2566988"/>
          <p14:tracePt t="42957" x="2271713" y="2595563"/>
          <p14:tracePt t="42973" x="2486025" y="2624138"/>
          <p14:tracePt t="42990" x="2919413" y="2667000"/>
          <p14:tracePt t="43006" x="3409950" y="2724150"/>
          <p14:tracePt t="43023" x="3800475" y="2776538"/>
          <p14:tracePt t="43040" x="4119563" y="2824163"/>
          <p14:tracePt t="43057" x="4429125" y="2824163"/>
          <p14:tracePt t="43073" x="4710113" y="2824163"/>
          <p14:tracePt t="43090" x="4900613" y="2824163"/>
          <p14:tracePt t="43092" x="4924425" y="2824163"/>
          <p14:tracePt t="43241" x="4933950" y="2824163"/>
          <p14:tracePt t="43245" x="4948238" y="2824163"/>
          <p14:tracePt t="43256" x="4957763" y="2824163"/>
          <p14:tracePt t="43273" x="5048250" y="2824163"/>
          <p14:tracePt t="43290" x="5186363" y="2824163"/>
          <p14:tracePt t="43293" x="5224463" y="2824163"/>
          <p14:tracePt t="43308" x="5291138" y="2824163"/>
          <p14:tracePt t="43324" x="5410200" y="2828925"/>
          <p14:tracePt t="43340" x="5529263" y="2852738"/>
          <p14:tracePt t="43357" x="5686425" y="2862263"/>
          <p14:tracePt t="43373" x="5776913" y="2862263"/>
          <p14:tracePt t="43390" x="5786438" y="2862263"/>
          <p14:tracePt t="43478" x="5781675" y="2862263"/>
          <p14:tracePt t="43485" x="5753100" y="2862263"/>
          <p14:tracePt t="43493" x="5691188" y="2895600"/>
          <p14:tracePt t="43507" x="5524500" y="2895600"/>
          <p14:tracePt t="43523" x="5224463" y="2919413"/>
          <p14:tracePt t="43540" x="4995863" y="2947988"/>
          <p14:tracePt t="43557" x="4924425" y="2957513"/>
          <p14:tracePt t="43636" x="4910138" y="2957513"/>
          <p14:tracePt t="43646" x="4900613" y="2957513"/>
          <p14:tracePt t="43652" x="4886325" y="2957513"/>
          <p14:tracePt t="43662" x="4881563" y="2957513"/>
          <p14:tracePt t="43673" x="4872038" y="2957513"/>
          <p14:tracePt t="43690" x="4819650" y="2957513"/>
          <p14:tracePt t="43693" x="4791075" y="2957513"/>
          <p14:tracePt t="43707" x="4781550" y="2957513"/>
          <p14:tracePt t="43723" x="4757738" y="2957513"/>
          <p14:tracePt t="43740" x="4719638" y="2957513"/>
          <p14:tracePt t="43757" x="4695825" y="2957513"/>
          <p14:tracePt t="43773" x="4648200" y="2957513"/>
          <p14:tracePt t="43790" x="4572000" y="2957513"/>
          <p14:tracePt t="43807" x="4505325" y="2957513"/>
          <p14:tracePt t="43823" x="4452938" y="2957513"/>
          <p14:tracePt t="43840" x="4443413" y="2957513"/>
          <p14:tracePt t="43873" x="4429125" y="2952750"/>
          <p14:tracePt t="43890" x="4414838" y="2947988"/>
          <p14:tracePt t="43907" x="4367213" y="2938463"/>
          <p14:tracePt t="43911" x="4324350" y="2928938"/>
          <p14:tracePt t="43923" x="4281488" y="2909888"/>
          <p14:tracePt t="43940" x="4267200" y="2905125"/>
          <p14:tracePt t="43957" x="4252913" y="2890838"/>
          <p14:tracePt t="43973" x="4243388" y="2890838"/>
          <p14:tracePt t="43990" x="4224338" y="2890838"/>
          <p14:tracePt t="44007" x="4200525" y="2890838"/>
          <p14:tracePt t="44023" x="4181475" y="2890838"/>
          <p14:tracePt t="44040" x="4171950" y="2895600"/>
          <p14:tracePt t="44073" x="4157663" y="2905125"/>
          <p14:tracePt t="44090" x="4138613" y="2924175"/>
          <p14:tracePt t="44106" x="4086225" y="2981325"/>
          <p14:tracePt t="44123" x="3995738" y="3052763"/>
          <p14:tracePt t="44125" x="3948113" y="3100388"/>
          <p14:tracePt t="44139" x="3857625" y="3181350"/>
          <p14:tracePt t="44157" x="3819525" y="3209925"/>
          <p14:tracePt t="44173" x="3790950" y="3262313"/>
          <p14:tracePt t="44190" x="3771900" y="3295650"/>
          <p14:tracePt t="44207" x="3762375" y="3333750"/>
          <p14:tracePt t="44223" x="3752850" y="3357563"/>
          <p14:tracePt t="44240" x="3748088" y="3367088"/>
          <p14:tracePt t="44256" x="3743325" y="3376613"/>
          <p14:tracePt t="44273" x="3729038" y="3419475"/>
          <p14:tracePt t="44290" x="3695700" y="3481388"/>
          <p14:tracePt t="44293" x="3676650" y="3524250"/>
          <p14:tracePt t="44306" x="3643313" y="3548063"/>
          <p14:tracePt t="44323" x="3581400" y="3619500"/>
          <p14:tracePt t="44340" x="3538538" y="3648075"/>
          <p14:tracePt t="44356" x="3519488" y="3662363"/>
          <p14:tracePt t="44373" x="3514725" y="3662363"/>
          <p14:tracePt t="44390" x="3505200" y="3662363"/>
          <p14:tracePt t="44407" x="3486150" y="3662363"/>
          <p14:tracePt t="44423" x="3438525" y="3662363"/>
          <p14:tracePt t="44440" x="3381375" y="3662363"/>
          <p14:tracePt t="44456" x="3271838" y="3648075"/>
          <p14:tracePt t="44460" x="3228975" y="3629025"/>
          <p14:tracePt t="44473" x="3162300" y="3609975"/>
          <p14:tracePt t="44490" x="3019425" y="3600450"/>
          <p14:tracePt t="44493" x="2957513" y="3590925"/>
          <p14:tracePt t="44506" x="2890838" y="3590925"/>
          <p14:tracePt t="44523" x="2700338" y="3590925"/>
          <p14:tracePt t="44540" x="2595563" y="3590925"/>
          <p14:tracePt t="44556" x="2576513" y="3595688"/>
          <p14:tracePt t="44573" x="2571750" y="3595688"/>
          <p14:tracePt t="44590" x="2562225" y="3609975"/>
          <p14:tracePt t="44606" x="2552700" y="3624263"/>
          <p14:tracePt t="44623" x="2552700" y="3681413"/>
          <p14:tracePt t="44639" x="2552700" y="3757613"/>
          <p14:tracePt t="44656" x="2552700" y="3838575"/>
          <p14:tracePt t="44673" x="2552700" y="3862388"/>
          <p14:tracePt t="44689" x="2562225" y="3881438"/>
          <p14:tracePt t="44731" x="2566988" y="3886200"/>
          <p14:tracePt t="44741" x="2571750" y="3890963"/>
          <p14:tracePt t="44756" x="2605088" y="3924300"/>
          <p14:tracePt t="44773" x="2643188" y="3948113"/>
          <p14:tracePt t="44790" x="2695575" y="3976688"/>
          <p14:tracePt t="44807" x="2714625" y="3990975"/>
          <p14:tracePt t="44823" x="2728913" y="4067175"/>
          <p14:tracePt t="44840" x="2738438" y="4171950"/>
          <p14:tracePt t="44857" x="2738438" y="4314825"/>
          <p14:tracePt t="44873" x="2747963" y="4443413"/>
          <p14:tracePt t="44890" x="2752725" y="4495800"/>
          <p14:tracePt t="44907" x="2757488" y="4500563"/>
          <p14:tracePt t="44980" x="2757488" y="4505325"/>
          <p14:tracePt t="44990" x="2752725" y="4505325"/>
          <p14:tracePt t="44995" x="2724150" y="4505325"/>
          <p14:tracePt t="45006" x="2705100" y="4505325"/>
          <p14:tracePt t="45023" x="2652713" y="4514850"/>
          <p14:tracePt t="45040" x="2590800" y="4519613"/>
          <p14:tracePt t="45044" x="2571750" y="4519613"/>
          <p14:tracePt t="45056" x="2562225" y="4519613"/>
          <p14:tracePt t="45073" x="2547938" y="4524375"/>
          <p14:tracePt t="45089" x="2543175" y="4543425"/>
          <p14:tracePt t="45106" x="2519363" y="4595813"/>
          <p14:tracePt t="45108" x="2519363" y="4614863"/>
          <p14:tracePt t="45123" x="2519363" y="4638675"/>
          <p14:tracePt t="45140" x="2519363" y="4648200"/>
          <p14:tracePt t="45235" x="2519363" y="4652963"/>
          <p14:tracePt t="45244" x="2524125" y="4652963"/>
          <p14:tracePt t="45252" x="2538413" y="4652963"/>
          <p14:tracePt t="45260" x="2600325" y="4652963"/>
          <p14:tracePt t="45273" x="2628900" y="4652963"/>
          <p14:tracePt t="45290" x="2743200" y="4638675"/>
          <p14:tracePt t="45307" x="2847975" y="4629150"/>
          <p14:tracePt t="45309" x="2938463" y="4629150"/>
          <p14:tracePt t="45323" x="3114675" y="4629150"/>
          <p14:tracePt t="45340" x="3567113" y="4629150"/>
          <p14:tracePt t="45356" x="4367213" y="4629150"/>
          <p14:tracePt t="45373" x="5372100" y="4629150"/>
          <p14:tracePt t="45389" x="6153150" y="4595813"/>
          <p14:tracePt t="45406" x="6800850" y="4595813"/>
          <p14:tracePt t="45423" x="7186613" y="4595813"/>
          <p14:tracePt t="45439" x="7329488" y="4595813"/>
          <p14:tracePt t="45456" x="7339013" y="4595813"/>
          <p14:tracePt t="45473" x="7343775" y="4595813"/>
          <p14:tracePt t="45477" x="7348538" y="4591050"/>
          <p14:tracePt t="45489" x="7358063" y="4581525"/>
          <p14:tracePt t="45506" x="7362825" y="4576763"/>
          <p14:tracePt t="45523" x="7367588" y="4576763"/>
          <p14:tracePt t="45539" x="7381875" y="4576763"/>
          <p14:tracePt t="45556" x="7434263" y="4576763"/>
          <p14:tracePt t="45573" x="7500938" y="4576763"/>
          <p14:tracePt t="45590" x="7539038" y="4576763"/>
          <p14:tracePt t="45606" x="7572375" y="4576763"/>
          <p14:tracePt t="45623" x="7591425" y="4576763"/>
          <p14:tracePt t="45677" x="7596188" y="4581525"/>
          <p14:tracePt t="45694" x="7596188" y="4586288"/>
          <p14:tracePt t="45699" x="7596188" y="4591050"/>
          <p14:tracePt t="45709" x="7596188" y="4600575"/>
          <p14:tracePt t="45723" x="7581900" y="4624388"/>
          <p14:tracePt t="45740" x="7543800" y="4638675"/>
          <p14:tracePt t="45756" x="7448550" y="4662488"/>
          <p14:tracePt t="45773" x="7267575" y="4714875"/>
          <p14:tracePt t="45789" x="7105650" y="4772025"/>
          <p14:tracePt t="45806" x="7019925" y="4814888"/>
          <p14:tracePt t="45823" x="6986588" y="4843463"/>
          <p14:tracePt t="45839" x="6972300" y="4852988"/>
          <p14:tracePt t="45856" x="6972300" y="4876800"/>
          <p14:tracePt t="45873" x="7010400" y="4914900"/>
          <p14:tracePt t="45889" x="7119938" y="4972050"/>
          <p14:tracePt t="45906" x="7181850" y="4995863"/>
          <p14:tracePt t="45911" x="7196138" y="5010150"/>
          <p14:tracePt t="45923" x="7224713" y="5014913"/>
          <p14:tracePt t="45939" x="7234238" y="5033963"/>
          <p14:tracePt t="45956" x="7286625" y="5048250"/>
          <p14:tracePt t="45973" x="7372350" y="5081588"/>
          <p14:tracePt t="45990" x="7429500" y="5095875"/>
          <p14:tracePt t="46006" x="7458075" y="5124450"/>
          <p14:tracePt t="46023" x="7477125" y="5157788"/>
          <p14:tracePt t="46040" x="7548563" y="5314950"/>
          <p14:tracePt t="46056" x="7639050" y="5505450"/>
          <p14:tracePt t="46073" x="7777163" y="5691188"/>
          <p14:tracePt t="46090" x="7862888" y="5791200"/>
          <p14:tracePt t="46106" x="7896225" y="5800725"/>
          <p14:tracePt t="46150" x="7900988" y="5791200"/>
          <p14:tracePt t="46156" x="7905750" y="5786438"/>
          <p14:tracePt t="46173" x="7915275" y="5738813"/>
          <p14:tracePt t="46189" x="7953375" y="5695950"/>
          <p14:tracePt t="46206" x="7962900" y="5681663"/>
          <p14:tracePt t="46223" x="7972425" y="5643563"/>
          <p14:tracePt t="46239" x="7991475" y="5600700"/>
          <p14:tracePt t="46256" x="8001000" y="5548313"/>
          <p14:tracePt t="46273" x="8062913" y="5467350"/>
          <p14:tracePt t="46289" x="8124825" y="5381625"/>
          <p14:tracePt t="46306" x="8167688" y="5291138"/>
          <p14:tracePt t="46323" x="8229600" y="5191125"/>
          <p14:tracePt t="46339" x="8229600" y="5181600"/>
          <p14:tracePt t="46356" x="8234363" y="5157788"/>
          <p14:tracePt t="46373" x="8234363" y="5129213"/>
          <p14:tracePt t="46390" x="8243888" y="5076825"/>
          <p14:tracePt t="46406" x="8243888" y="4995863"/>
          <p14:tracePt t="46424" x="8243888" y="4967288"/>
          <p14:tracePt t="46434" x="8243888" y="4938713"/>
          <p14:tracePt t="46436" x="8243888" y="4914900"/>
          <p14:tracePt t="46445" x="8239125" y="4895850"/>
          <p14:tracePt t="46457" x="8234363" y="4876800"/>
          <p14:tracePt t="46473" x="8205788" y="4848225"/>
          <p14:tracePt t="46489" x="8172450" y="4819650"/>
          <p14:tracePt t="46506" x="8096250" y="4776788"/>
          <p14:tracePt t="46523" x="7958138" y="4710113"/>
          <p14:tracePt t="46526" x="7891463" y="4667250"/>
          <p14:tracePt t="46540" x="7810500" y="4648200"/>
          <p14:tracePt t="46556" x="7558088" y="4581525"/>
          <p14:tracePt t="46573" x="7391400" y="4557713"/>
          <p14:tracePt t="46590" x="7258050" y="4519613"/>
          <p14:tracePt t="46606" x="7091363" y="4491038"/>
          <p14:tracePt t="46623" x="6910388" y="4471988"/>
          <p14:tracePt t="46640" x="6757988" y="4471988"/>
          <p14:tracePt t="46656" x="6591300" y="4471988"/>
          <p14:tracePt t="46673" x="6515100" y="4471988"/>
          <p14:tracePt t="46677" x="6491288" y="4471988"/>
          <p14:tracePt t="46690" x="6481763" y="4471988"/>
          <p14:tracePt t="46706" x="6462713" y="4471988"/>
          <p14:tracePt t="46712" x="6457950" y="4471988"/>
          <p14:tracePt t="46780" x="6453188" y="4476750"/>
          <p14:tracePt t="46796" x="6453188" y="4491038"/>
          <p14:tracePt t="46812" x="6453188" y="4510088"/>
          <p14:tracePt t="46819" x="6477000" y="4543425"/>
          <p14:tracePt t="46828" x="6500813" y="4562475"/>
          <p14:tracePt t="46839" x="6519863" y="4586288"/>
          <p14:tracePt t="46856" x="6581775" y="4643438"/>
          <p14:tracePt t="46873" x="6619875" y="4705350"/>
          <p14:tracePt t="46889" x="6672263" y="4805363"/>
          <p14:tracePt t="46906" x="6700838" y="4924425"/>
          <p14:tracePt t="46911" x="6719888" y="4972050"/>
          <p14:tracePt t="46924" x="6757988" y="5029200"/>
          <p14:tracePt t="46940" x="6853238" y="5143500"/>
          <p14:tracePt t="46956" x="6900863" y="5181600"/>
          <p14:tracePt t="46973" x="6934200" y="5186363"/>
          <p14:tracePt t="47006" x="6953250" y="5186363"/>
          <p14:tracePt t="47023" x="6991350" y="5186363"/>
          <p14:tracePt t="47039" x="7096125" y="5186363"/>
          <p14:tracePt t="47056" x="7148513" y="5186363"/>
          <p14:tracePt t="47073" x="7191375" y="5186363"/>
          <p14:tracePt t="47089" x="7200900" y="5186363"/>
          <p14:tracePt t="47091" x="7224713" y="5157788"/>
          <p14:tracePt t="47106" x="7239000" y="5129213"/>
          <p14:tracePt t="47123" x="7286625" y="5014913"/>
          <p14:tracePt t="47139" x="7286625" y="4762500"/>
          <p14:tracePt t="47156" x="7153275" y="4619625"/>
          <p14:tracePt t="47173" x="6967538" y="4538663"/>
          <p14:tracePt t="47190" x="6810375" y="4476750"/>
          <p14:tracePt t="47206" x="6615113" y="4448175"/>
          <p14:tracePt t="47223" x="6457950" y="4429125"/>
          <p14:tracePt t="47239" x="6334125" y="4429125"/>
          <p14:tracePt t="47256" x="6238875" y="4429125"/>
          <p14:tracePt t="47273" x="6157913" y="4438650"/>
          <p14:tracePt t="47290" x="6062663" y="4467225"/>
          <p14:tracePt t="47306" x="5995988" y="4505325"/>
          <p14:tracePt t="47308" x="5991225" y="4510088"/>
          <p14:tracePt t="47323" x="5986463" y="4519613"/>
          <p14:tracePt t="47372" x="6000750" y="4519613"/>
          <p14:tracePt t="47382" x="6015038" y="4524375"/>
          <p14:tracePt t="47389" x="6043613" y="4524375"/>
          <p14:tracePt t="47406" x="6110288" y="4538663"/>
          <p14:tracePt t="47423" x="6205538" y="4552950"/>
          <p14:tracePt t="47440" x="6324600" y="4562475"/>
          <p14:tracePt t="47456" x="6429375" y="4562475"/>
          <p14:tracePt t="47473" x="6486525" y="4562475"/>
          <p14:tracePt t="47477" x="6496050" y="4562475"/>
          <p14:tracePt t="47490" x="6505575" y="4562475"/>
          <p14:tracePt t="47506" x="6510338" y="4557713"/>
          <p14:tracePt t="47939" x="6515100" y="4557713"/>
          <p14:tracePt t="48059" x="6515100" y="4562475"/>
          <p14:tracePt t="48073" x="6515100" y="4572000"/>
          <p14:tracePt t="48085" x="6500813" y="4572000"/>
          <p14:tracePt t="48095" x="6496050" y="4572000"/>
          <p14:tracePt t="48106" x="6486525" y="4576763"/>
          <p14:tracePt t="48123" x="6462713" y="4576763"/>
          <p14:tracePt t="48126" x="6457950" y="4576763"/>
          <p14:tracePt t="48139" x="6410325" y="4576763"/>
          <p14:tracePt t="48156" x="6291263" y="4576763"/>
          <p14:tracePt t="48173" x="6124575" y="4572000"/>
          <p14:tracePt t="48190" x="5919788" y="4510088"/>
          <p14:tracePt t="48206" x="5619750" y="4452938"/>
          <p14:tracePt t="48224" x="5286375" y="4362450"/>
          <p14:tracePt t="48240" x="4900613" y="4257675"/>
          <p14:tracePt t="48256" x="4457700" y="4129088"/>
          <p14:tracePt t="48259" x="4200525" y="4067175"/>
          <p14:tracePt t="48273" x="3976688" y="4024313"/>
          <p14:tracePt t="48290" x="3629025" y="3962400"/>
          <p14:tracePt t="48295" x="3500438" y="3943350"/>
          <p14:tracePt t="48306" x="3409950" y="3919538"/>
          <p14:tracePt t="48323" x="3300413" y="3895725"/>
          <p14:tracePt t="48339" x="3276600" y="3871913"/>
          <p14:tracePt t="48356" x="3257550" y="3862388"/>
          <p14:tracePt t="48373" x="3224213" y="3829050"/>
          <p14:tracePt t="48389" x="3171825" y="3781425"/>
          <p14:tracePt t="48406" x="3067050" y="3719513"/>
          <p14:tracePt t="48423" x="2919413" y="3648075"/>
          <p14:tracePt t="48439" x="2781300" y="3581400"/>
          <p14:tracePt t="48456" x="2633663" y="3519488"/>
          <p14:tracePt t="48473" x="2547938" y="3486150"/>
          <p14:tracePt t="48489" x="2533650" y="3457575"/>
          <p14:tracePt t="48506" x="2509838" y="3414713"/>
          <p14:tracePt t="48523" x="2481263" y="3371850"/>
          <p14:tracePt t="48525" x="2481263" y="3362325"/>
          <p14:tracePt t="48539" x="2476500" y="3343275"/>
          <p14:tracePt t="48556" x="2476500" y="3333750"/>
          <p14:tracePt t="48572" x="2476500" y="3309938"/>
          <p14:tracePt t="48589" x="2476500" y="3281363"/>
          <p14:tracePt t="48679" x="2471738" y="3271838"/>
          <p14:tracePt t="48683" x="2457450" y="3262313"/>
          <p14:tracePt t="48694" x="2438400" y="3257550"/>
          <p14:tracePt t="48706" x="2405063" y="3243263"/>
          <p14:tracePt t="48723" x="2324100" y="3224213"/>
          <p14:tracePt t="48740" x="2205038" y="3167063"/>
          <p14:tracePt t="48756" x="2095500" y="3128963"/>
          <p14:tracePt t="48773" x="2014538" y="3109913"/>
          <p14:tracePt t="48789" x="1881188" y="3081338"/>
          <p14:tracePt t="48806" x="1747838" y="3043238"/>
          <p14:tracePt t="48823" x="1609725" y="3033713"/>
          <p14:tracePt t="48839" x="1504950" y="3033713"/>
          <p14:tracePt t="48856" x="1481138" y="3033713"/>
          <p14:tracePt t="48873" x="1476375" y="3033713"/>
          <p14:tracePt t="48889" x="1462088" y="3062288"/>
          <p14:tracePt t="48906" x="1462088" y="3071813"/>
          <p14:tracePt t="48911" x="1447800" y="3086100"/>
          <p14:tracePt t="48923" x="1443038" y="3095625"/>
          <p14:tracePt t="48939" x="1433513" y="3167063"/>
          <p14:tracePt t="48956" x="1433513" y="3228975"/>
          <p14:tracePt t="48974" x="1433513" y="3276600"/>
          <p14:tracePt t="48989" x="1438275" y="3328988"/>
          <p14:tracePt t="49006" x="1476375" y="3390900"/>
          <p14:tracePt t="49023" x="1543050" y="3481388"/>
          <p14:tracePt t="49039" x="1614488" y="3562350"/>
          <p14:tracePt t="49056" x="1685925" y="3595688"/>
          <p14:tracePt t="49072" x="1719263" y="3614738"/>
          <p14:tracePt t="49089" x="1733550" y="3614738"/>
          <p14:tracePt t="49106" x="1757363" y="3629025"/>
          <p14:tracePt t="49122" x="1862138" y="3667125"/>
          <p14:tracePt t="49124" x="1943100" y="3676650"/>
          <p14:tracePt t="49139" x="2124075" y="3719513"/>
          <p14:tracePt t="49156" x="2252663" y="3748088"/>
          <p14:tracePt t="49172" x="2295525" y="3757613"/>
          <p14:tracePt t="49189" x="2314575" y="3767138"/>
          <p14:tracePt t="49206" x="2347913" y="3795713"/>
          <p14:tracePt t="49224" x="2414588" y="3805238"/>
          <p14:tracePt t="49232" x="2471738" y="3814763"/>
          <p14:tracePt t="49247" x="2600325" y="3843338"/>
          <p14:tracePt t="49256" x="2667000" y="3862388"/>
          <p14:tracePt t="49272" x="2790825" y="3895725"/>
          <p14:tracePt t="49293" x="2990850" y="3962400"/>
          <p14:tracePt t="49307" x="3071813" y="3986213"/>
          <p14:tracePt t="49324" x="3190875" y="4010025"/>
          <p14:tracePt t="49328" x="3233738" y="4019550"/>
          <p14:tracePt t="49340" x="3276600" y="4029075"/>
          <p14:tracePt t="49399" x="3281363" y="4033838"/>
          <p14:tracePt t="49408" x="3286125" y="4038600"/>
          <p14:tracePt t="49424" x="3290888" y="4048125"/>
          <p14:tracePt t="49440" x="3305175" y="4081463"/>
          <p14:tracePt t="49449" x="3305175" y="4090988"/>
          <p14:tracePt t="49461" x="3362325" y="4224338"/>
          <p14:tracePt t="49472" x="3390900" y="4291013"/>
          <p14:tracePt t="49489" x="3429000" y="4400550"/>
          <p14:tracePt t="49493" x="3443288" y="4433888"/>
          <p14:tracePt t="49506" x="3443288" y="4443413"/>
          <p14:tracePt t="49524" x="3443288" y="4462463"/>
          <p14:tracePt t="49529" x="3443288" y="4471988"/>
          <p14:tracePt t="49531" x="3443288" y="4481513"/>
          <p14:tracePt t="49556" x="3448050" y="4495800"/>
          <p14:tracePt t="49917" x="3452813" y="4510088"/>
          <p14:tracePt t="49925" x="3462338" y="4514850"/>
          <p14:tracePt t="49934" x="3481388" y="4533900"/>
          <p14:tracePt t="49940" x="3490913" y="4538663"/>
          <p14:tracePt t="49956" x="3529013" y="4576763"/>
          <p14:tracePt t="49973" x="3552825" y="4595813"/>
          <p14:tracePt t="49989" x="3581400" y="4624388"/>
          <p14:tracePt t="50006" x="3609975" y="4638675"/>
          <p14:tracePt t="50022" x="3638550" y="4638675"/>
          <p14:tracePt t="50039" x="3648075" y="4638675"/>
          <p14:tracePt t="50056" x="3662363" y="4638675"/>
          <p14:tracePt t="50072" x="3662363" y="4595813"/>
          <p14:tracePt t="50089" x="3662363" y="4557713"/>
          <p14:tracePt t="50106" x="3662363" y="4533900"/>
          <p14:tracePt t="50122" x="3662363" y="4514850"/>
          <p14:tracePt t="50156" x="3662363" y="4510088"/>
          <p14:tracePt t="50173" x="3657600" y="4486275"/>
          <p14:tracePt t="50190" x="3638550" y="4462463"/>
          <p14:tracePt t="50206" x="3614738" y="4443413"/>
          <p14:tracePt t="50223" x="3581400" y="4443413"/>
          <p14:tracePt t="50239" x="3571875" y="4443413"/>
          <p14:tracePt t="50256" x="3552825" y="4443413"/>
          <p14:tracePt t="50273" x="3519488" y="4438650"/>
          <p14:tracePt t="50289" x="3443288" y="4438650"/>
          <p14:tracePt t="50292" x="3390900" y="4438650"/>
          <p14:tracePt t="50306" x="3338513" y="4443413"/>
          <p14:tracePt t="50323" x="3224213" y="4476750"/>
          <p14:tracePt t="50339" x="3219450" y="4481513"/>
          <p14:tracePt t="50437" x="3224213" y="4491038"/>
          <p14:tracePt t="50445" x="3238500" y="4491038"/>
          <p14:tracePt t="50461" x="3248025" y="4491038"/>
          <p14:tracePt t="50473" x="3252788" y="4491038"/>
          <p14:tracePt t="50489" x="3267075" y="4491038"/>
          <p14:tracePt t="50506" x="3276600" y="4491038"/>
          <p14:tracePt t="50523" x="3276600" y="4481513"/>
          <p14:tracePt t="50540" x="3286125" y="4467225"/>
          <p14:tracePt t="50556" x="3333750" y="4419600"/>
          <p14:tracePt t="50573" x="3362325" y="4386263"/>
          <p14:tracePt t="50589" x="3390900" y="4343400"/>
          <p14:tracePt t="50606" x="3409950" y="4324350"/>
          <p14:tracePt t="50684" x="3409950" y="4319588"/>
          <p14:tracePt t="50813" x="3414713" y="4319588"/>
          <p14:tracePt t="50821" x="3419475" y="4324350"/>
          <p14:tracePt t="50828" x="3433763" y="4333875"/>
          <p14:tracePt t="50839" x="3448050" y="4376738"/>
          <p14:tracePt t="50856" x="3505200" y="4524375"/>
          <p14:tracePt t="50872" x="3576638" y="4648200"/>
          <p14:tracePt t="50889" x="3633788" y="4762500"/>
          <p14:tracePt t="50906" x="3643313" y="4781550"/>
          <p14:tracePt t="50923" x="3643313" y="4791075"/>
          <p14:tracePt t="50926" x="3643313" y="4800600"/>
          <p14:tracePt t="50939" x="3643313" y="4862513"/>
          <p14:tracePt t="50956" x="3643313" y="4919663"/>
          <p14:tracePt t="50973" x="3643313" y="4943475"/>
          <p14:tracePt t="50989" x="3643313" y="4967288"/>
          <p14:tracePt t="51005" x="3643313" y="5019675"/>
          <p14:tracePt t="51023" x="3633788" y="5053013"/>
          <p14:tracePt t="51039" x="3629025" y="5091113"/>
          <p14:tracePt t="51056" x="3614738" y="5124450"/>
          <p14:tracePt t="51072" x="3586163" y="5153025"/>
          <p14:tracePt t="51089" x="3586163" y="5167313"/>
          <p14:tracePt t="51106" x="3576638" y="5181600"/>
          <p14:tracePt t="51109" x="3576638" y="5186363"/>
          <p14:tracePt t="51122" x="3576638" y="5195888"/>
          <p14:tracePt t="51139" x="3567113" y="5248275"/>
          <p14:tracePt t="51155" x="3552825" y="5295900"/>
          <p14:tracePt t="51172" x="3538538" y="5338763"/>
          <p14:tracePt t="51189" x="3529013" y="5362575"/>
          <p14:tracePt t="51205" x="3529013" y="5376863"/>
          <p14:tracePt t="51222" x="3519488" y="5381625"/>
          <p14:tracePt t="51239" x="3514725" y="5386388"/>
          <p14:tracePt t="51256" x="3505200" y="5395913"/>
          <p14:tracePt t="51272" x="3486150" y="5400675"/>
          <p14:tracePt t="51289" x="3462338" y="5410200"/>
          <p14:tracePt t="51305" x="3433763" y="5410200"/>
          <p14:tracePt t="51322" x="3390900" y="5414963"/>
          <p14:tracePt t="51325" x="3386138" y="5419725"/>
          <p14:tracePt t="51339" x="3381375" y="5419725"/>
          <p14:tracePt t="51388" x="3376613" y="5419725"/>
          <p14:tracePt t="51398" x="3367088" y="5419725"/>
          <p14:tracePt t="51406" x="3357563" y="5414963"/>
          <p14:tracePt t="51423" x="3333750" y="5400675"/>
          <p14:tracePt t="51439" x="3328988" y="5391150"/>
          <p14:tracePt t="51456" x="3309938" y="5353050"/>
          <p14:tracePt t="51472" x="3305175" y="5286375"/>
          <p14:tracePt t="51489" x="3295650" y="5167313"/>
          <p14:tracePt t="51492" x="3286125" y="5114925"/>
          <p14:tracePt t="51506" x="3276600" y="5086350"/>
          <p14:tracePt t="51522" x="3267075" y="5024438"/>
          <p14:tracePt t="51539" x="3267075" y="4981575"/>
          <p14:tracePt t="51542" x="3267075" y="4962525"/>
          <p14:tracePt t="51556" x="3267075" y="4886325"/>
          <p14:tracePt t="51572" x="3267075" y="4757738"/>
          <p14:tracePt t="51589" x="3271838" y="4652963"/>
          <p14:tracePt t="51606" x="3281363" y="4600575"/>
          <p14:tracePt t="51622" x="3286125" y="4552950"/>
          <p14:tracePt t="51639" x="3305175" y="4495800"/>
          <p14:tracePt t="51656" x="3305175" y="4481513"/>
          <p14:tracePt t="51672" x="3309938" y="4452938"/>
          <p14:tracePt t="51689" x="3319463" y="4391025"/>
          <p14:tracePt t="51706" x="3328988" y="4371975"/>
          <p14:tracePt t="51710" x="3328988" y="4367213"/>
          <p14:tracePt t="51723" x="3338513" y="4362450"/>
          <p14:tracePt t="51739" x="3348038" y="4338638"/>
          <p14:tracePt t="51755" x="3367088" y="4305300"/>
          <p14:tracePt t="51772" x="3395663" y="4271963"/>
          <p14:tracePt t="51789" x="3429000" y="4233863"/>
          <p14:tracePt t="51806" x="3443288" y="4224338"/>
          <p14:tracePt t="51822" x="3467100" y="4210050"/>
          <p14:tracePt t="51839" x="3490913" y="4210050"/>
          <p14:tracePt t="51856" x="3533775" y="4205288"/>
          <p14:tracePt t="51872" x="3548063" y="4205288"/>
          <p14:tracePt t="51932" x="3552825" y="4205288"/>
          <p14:tracePt t="51940" x="3557588" y="4205288"/>
          <p14:tracePt t="51948" x="3562350" y="4219575"/>
          <p14:tracePt t="51956" x="3576638" y="4257675"/>
          <p14:tracePt t="51972" x="3595688" y="4310063"/>
          <p14:tracePt t="51989" x="3609975" y="4381500"/>
          <p14:tracePt t="52006" x="3648075" y="4524375"/>
          <p14:tracePt t="52022" x="3700463" y="4710113"/>
          <p14:tracePt t="52039" x="3700463" y="4786313"/>
          <p14:tracePt t="52055" x="3700463" y="4886325"/>
          <p14:tracePt t="52072" x="3695700" y="4953000"/>
          <p14:tracePt t="52089" x="3671888" y="5067300"/>
          <p14:tracePt t="52105" x="3648075" y="5186363"/>
          <p14:tracePt t="52122" x="3629025" y="5353050"/>
          <p14:tracePt t="52125" x="3629025" y="5395913"/>
          <p14:tracePt t="52139" x="3629025" y="5448300"/>
          <p14:tracePt t="52156" x="3629025" y="5500688"/>
          <p14:tracePt t="52172" x="3629025" y="5510213"/>
          <p14:tracePt t="52189" x="3624263" y="5529263"/>
          <p14:tracePt t="52206" x="3605213" y="5595938"/>
          <p14:tracePt t="52222" x="3586163" y="5667375"/>
          <p14:tracePt t="52239" x="3581400" y="5686425"/>
          <p14:tracePt t="52293" x="3576638" y="5691188"/>
          <p14:tracePt t="52303" x="3571875" y="5695950"/>
          <p14:tracePt t="52308" x="3567113" y="5710238"/>
          <p14:tracePt t="52322" x="3562350" y="5715000"/>
          <p14:tracePt t="52339" x="3548063" y="5729288"/>
          <p14:tracePt t="52355" x="3509963" y="5757863"/>
          <p14:tracePt t="52372" x="3500438" y="5772150"/>
          <p14:tracePt t="52419" x="3495675" y="5772150"/>
          <p14:tracePt t="52429" x="3490913" y="5772150"/>
          <p14:tracePt t="52439" x="3476625" y="5757863"/>
          <p14:tracePt t="52456" x="3433763" y="5719763"/>
          <p14:tracePt t="52472" x="3400425" y="5676900"/>
          <p14:tracePt t="52475" x="3371850" y="5634038"/>
          <p14:tracePt t="52489" x="3357563" y="5605463"/>
          <p14:tracePt t="52506" x="3343275" y="5543550"/>
          <p14:tracePt t="52509" x="3338513" y="5524500"/>
          <p14:tracePt t="52522" x="3328988" y="5495925"/>
          <p14:tracePt t="52539" x="3328988" y="5391150"/>
          <p14:tracePt t="52555" x="3328988" y="5272088"/>
          <p14:tracePt t="52572" x="3328988" y="5157788"/>
          <p14:tracePt t="52589" x="3328988" y="5019675"/>
          <p14:tracePt t="52605" x="3328988" y="4891088"/>
          <p14:tracePt t="52622" x="3328988" y="4795838"/>
          <p14:tracePt t="52639" x="3328988" y="4662488"/>
          <p14:tracePt t="52655" x="3328988" y="4572000"/>
          <p14:tracePt t="52672" x="3328988" y="4514850"/>
          <p14:tracePt t="52689" x="3328988" y="4491038"/>
          <p14:tracePt t="52705" x="3328988" y="4438650"/>
          <p14:tracePt t="52722" x="3333750" y="4381500"/>
          <p14:tracePt t="52725" x="3333750" y="4376738"/>
          <p14:tracePt t="52739" x="3333750" y="4367213"/>
          <p14:tracePt t="52755" x="3343275" y="4324350"/>
          <p14:tracePt t="52772" x="3352800" y="4319588"/>
          <p14:tracePt t="52844" x="3357563" y="4319588"/>
          <p14:tracePt t="52852" x="3367088" y="4319588"/>
          <p14:tracePt t="52860" x="3381375" y="4319588"/>
          <p14:tracePt t="52872" x="3386138" y="4319588"/>
          <p14:tracePt t="52889" x="3390900" y="4319588"/>
          <p14:tracePt t="52908" x="3395663" y="4319588"/>
          <p14:tracePt t="52922" x="3400425" y="4319588"/>
          <p14:tracePt t="52939" x="3419475" y="4352925"/>
          <p14:tracePt t="52972" x="3424238" y="4362450"/>
          <p14:tracePt t="52989" x="3452813" y="4495800"/>
          <p14:tracePt t="53005" x="3505200" y="4691063"/>
          <p14:tracePt t="53022" x="3552825" y="4810125"/>
          <p14:tracePt t="53039" x="3567113" y="4881563"/>
          <p14:tracePt t="53056" x="3567113" y="4948238"/>
          <p14:tracePt t="53072" x="3567113" y="5053013"/>
          <p14:tracePt t="53089" x="3567113" y="5229225"/>
          <p14:tracePt t="53105" x="3567113" y="5381625"/>
          <p14:tracePt t="53122" x="3567113" y="5453063"/>
          <p14:tracePt t="53125" x="3567113" y="5491163"/>
          <p14:tracePt t="53139" x="3567113" y="5495925"/>
          <p14:tracePt t="53155" x="3567113" y="5534025"/>
          <p14:tracePt t="53182" x="3567113" y="5548313"/>
          <p14:tracePt t="53196" x="3567113" y="5553075"/>
          <p14:tracePt t="53205" x="3562350" y="5562600"/>
          <p14:tracePt t="53222" x="3548063" y="5581650"/>
          <p14:tracePt t="53239" x="3529013" y="5591175"/>
          <p14:tracePt t="53256" x="3529013" y="5595938"/>
          <p14:tracePt t="53292" x="3524250" y="5605463"/>
          <p14:tracePt t="53305" x="3524250" y="5610225"/>
          <p14:tracePt t="53322" x="3514725" y="5619750"/>
          <p14:tracePt t="53451" x="3505200" y="5619750"/>
          <p14:tracePt t="53461" x="3495675" y="5614988"/>
          <p14:tracePt t="53468" x="3481388" y="5591175"/>
          <p14:tracePt t="53476" x="3467100" y="5572125"/>
          <p14:tracePt t="53489" x="3433763" y="5538788"/>
          <p14:tracePt t="53506" x="3409950" y="5467350"/>
          <p14:tracePt t="53522" x="3386138" y="5405438"/>
          <p14:tracePt t="53539" x="3371850" y="5324475"/>
          <p14:tracePt t="53555" x="3352800" y="5186363"/>
          <p14:tracePt t="53572" x="3352800" y="5072063"/>
          <p14:tracePt t="53589" x="3352800" y="4905375"/>
          <p14:tracePt t="53605" x="3352800" y="4729163"/>
          <p14:tracePt t="53622" x="3381375" y="4572000"/>
          <p14:tracePt t="53639" x="3395663" y="4452938"/>
          <p14:tracePt t="53655" x="3414713" y="4391025"/>
          <p14:tracePt t="53672" x="3414713" y="4386263"/>
          <p14:tracePt t="53845" x="3419475" y="4386263"/>
          <p14:tracePt t="53853" x="3424238" y="4386263"/>
          <p14:tracePt t="53860" x="3438525" y="4395788"/>
          <p14:tracePt t="53872" x="3448050" y="4410075"/>
          <p14:tracePt t="53889" x="3462338" y="4424363"/>
          <p14:tracePt t="53906" x="3471863" y="4429125"/>
          <p14:tracePt t="53940" x="3471863" y="4438650"/>
          <p14:tracePt t="53948" x="3481388" y="4471988"/>
          <p14:tracePt t="53958" x="3500438" y="4538663"/>
          <p14:tracePt t="53972" x="3567113" y="4686300"/>
          <p14:tracePt t="53989" x="3629025" y="4895850"/>
          <p14:tracePt t="54005" x="3671888" y="5076825"/>
          <p14:tracePt t="54022" x="3681413" y="5181600"/>
          <p14:tracePt t="54039" x="3681413" y="5238750"/>
          <p14:tracePt t="54055" x="3681413" y="5281613"/>
          <p14:tracePt t="54072" x="3681413" y="5324475"/>
          <p14:tracePt t="54089" x="3681413" y="5372100"/>
          <p14:tracePt t="54105" x="3671888" y="5414963"/>
          <p14:tracePt t="54122" x="3667125" y="5438775"/>
          <p14:tracePt t="54124" x="3657600" y="5462588"/>
          <p14:tracePt t="54156" x="3652838" y="5472113"/>
          <p14:tracePt t="54164" x="3648075" y="5476875"/>
          <p14:tracePt t="54172" x="3638550" y="5491163"/>
          <p14:tracePt t="54189" x="3619500" y="5543550"/>
          <p14:tracePt t="54205" x="3595688" y="5567363"/>
          <p14:tracePt t="54405" x="3595688" y="5562600"/>
          <p14:tracePt t="54421" x="3595688" y="5557838"/>
          <p14:tracePt t="54428" x="3595688" y="5553075"/>
          <p14:tracePt t="54439" x="3595688" y="5548313"/>
          <p14:tracePt t="54456" x="3595688" y="5524500"/>
          <p14:tracePt t="54515" x="3595688" y="5514975"/>
          <p14:tracePt t="54524" x="3600450" y="5510213"/>
          <p14:tracePt t="54531" x="3600450" y="5505450"/>
          <p14:tracePt t="54540" x="3600450" y="5500688"/>
          <p14:tracePt t="54555" x="3605213" y="5491163"/>
          <p14:tracePt t="54572" x="3605213" y="5476875"/>
          <p14:tracePt t="54589" x="3605213" y="5467350"/>
          <p14:tracePt t="54605" x="3609975" y="5457825"/>
          <p14:tracePt t="54622" x="3609975" y="5448300"/>
          <p14:tracePt t="54639" x="3614738" y="5424488"/>
          <p14:tracePt t="54655" x="3619500" y="5405438"/>
          <p14:tracePt t="54672" x="3619500" y="5362575"/>
          <p14:tracePt t="54689" x="3629025" y="5338763"/>
          <p14:tracePt t="54706" x="3629025" y="5324475"/>
          <p14:tracePt t="54707" x="3629025" y="5319713"/>
          <p14:tracePt t="54722" x="3629025" y="5305425"/>
          <p14:tracePt t="54739" x="3633788" y="5262563"/>
          <p14:tracePt t="54755" x="3657600" y="5200650"/>
          <p14:tracePt t="54772" x="3662363" y="5157788"/>
          <p14:tracePt t="54789" x="3662363" y="5129213"/>
          <p14:tracePt t="54805" x="3662363" y="5105400"/>
          <p14:tracePt t="54822" x="3671888" y="5053013"/>
          <p14:tracePt t="54839" x="3671888" y="5019675"/>
          <p14:tracePt t="54855" x="3671888" y="4986338"/>
          <p14:tracePt t="54872" x="3671888" y="4948238"/>
          <p14:tracePt t="54888" x="3671888" y="4933950"/>
          <p14:tracePt t="54905" x="3671888" y="4910138"/>
          <p14:tracePt t="54907" x="3671888" y="4900613"/>
          <p14:tracePt t="54922" x="3671888" y="4895850"/>
          <p14:tracePt t="54926" x="3671888" y="4886325"/>
          <p14:tracePt t="54948" x="3671888" y="4872038"/>
          <p14:tracePt t="54957" x="3671888" y="4857750"/>
          <p14:tracePt t="54973" x="3671888" y="4852988"/>
          <p14:tracePt t="54989" x="3671888" y="4814888"/>
          <p14:tracePt t="55005" x="3671888" y="4805363"/>
          <p14:tracePt t="55022" x="3671888" y="4776788"/>
          <p14:tracePt t="55229" x="3671888" y="4772025"/>
          <p14:tracePt t="55236" x="3671888" y="4762500"/>
          <p14:tracePt t="55244" x="3671888" y="4748213"/>
          <p14:tracePt t="55256" x="3671888" y="4729163"/>
          <p14:tracePt t="55273" x="3671888" y="4719638"/>
          <p14:tracePt t="55289" x="3671888" y="4710113"/>
          <p14:tracePt t="56288" x="3643313" y="4705350"/>
          <p14:tracePt t="56293" x="3614738" y="4710113"/>
          <p14:tracePt t="56305" x="3586163" y="4714875"/>
          <p14:tracePt t="56322" x="3381375" y="4757738"/>
          <p14:tracePt t="56339" x="3186113" y="4776788"/>
          <p14:tracePt t="56341" x="3109913" y="4776788"/>
          <p14:tracePt t="56356" x="3071813" y="4776788"/>
          <p14:tracePt t="56372" x="2900363" y="4691063"/>
          <p14:tracePt t="56388" x="2771775" y="4600575"/>
          <p14:tracePt t="56405" x="2624138" y="4533900"/>
          <p14:tracePt t="56422" x="2486025" y="4471988"/>
          <p14:tracePt t="56438" x="2352675" y="4433888"/>
          <p14:tracePt t="56455" x="2305050" y="4419600"/>
          <p14:tracePt t="56458" x="2286000" y="4419600"/>
          <p14:tracePt t="56472" x="2262188" y="4414838"/>
          <p14:tracePt t="56489" x="2228850" y="4395788"/>
          <p14:tracePt t="56505" x="2185988" y="4367213"/>
          <p14:tracePt t="56508" x="2157413" y="4333875"/>
          <p14:tracePt t="56522" x="2124075" y="4314825"/>
          <p14:tracePt t="56539" x="2071688" y="4281488"/>
          <p14:tracePt t="56543" x="2047875" y="4267200"/>
          <p14:tracePt t="56555" x="2028825" y="4257675"/>
          <p14:tracePt t="56572" x="1981200" y="4238625"/>
          <p14:tracePt t="56589" x="1928813" y="4210050"/>
          <p14:tracePt t="56605" x="1838325" y="4181475"/>
          <p14:tracePt t="56622" x="1747838" y="4129088"/>
          <p14:tracePt t="56639" x="1700213" y="4090988"/>
          <p14:tracePt t="56655" x="1666875" y="4076700"/>
          <p14:tracePt t="56672" x="1666875" y="4038600"/>
          <p14:tracePt t="56688" x="1666875" y="3957638"/>
          <p14:tracePt t="56705" x="1657350" y="3871913"/>
          <p14:tracePt t="56722" x="1638300" y="3805238"/>
          <p14:tracePt t="56725" x="1638300" y="3790950"/>
          <p14:tracePt t="56797" x="1638300" y="3786188"/>
          <p14:tracePt t="56804" x="1643063" y="3781425"/>
          <p14:tracePt t="56811" x="1647825" y="3776663"/>
          <p14:tracePt t="56822" x="1652588" y="3776663"/>
          <p14:tracePt t="56839" x="1690688" y="3776663"/>
          <p14:tracePt t="56855" x="1714500" y="3776663"/>
          <p14:tracePt t="56872" x="1781175" y="3776663"/>
          <p14:tracePt t="56888" x="1852613" y="3795713"/>
          <p14:tracePt t="56905" x="1962150" y="3833813"/>
          <p14:tracePt t="56922" x="2119313" y="3843338"/>
          <p14:tracePt t="56939" x="2262188" y="3890963"/>
          <p14:tracePt t="56942" x="2314575" y="3890963"/>
          <p14:tracePt t="56955" x="2533650" y="3919538"/>
          <p14:tracePt t="56972" x="2790825" y="3962400"/>
          <p14:tracePt t="56989" x="3043238" y="3995738"/>
          <p14:tracePt t="57005" x="3276600" y="4057650"/>
          <p14:tracePt t="57022" x="3495675" y="4110038"/>
          <p14:tracePt t="57039" x="3714750" y="4133850"/>
          <p14:tracePt t="57055" x="3929063" y="4133850"/>
          <p14:tracePt t="57072" x="4090988" y="4133850"/>
          <p14:tracePt t="57088" x="4233863" y="4133850"/>
          <p14:tracePt t="57105" x="4314825" y="4133850"/>
          <p14:tracePt t="57122" x="4381500" y="4133850"/>
          <p14:tracePt t="57138" x="4471988" y="4133850"/>
          <p14:tracePt t="57141" x="4524375" y="4133850"/>
          <p14:tracePt t="57155" x="4595813" y="4133850"/>
          <p14:tracePt t="57172" x="4667250" y="4148138"/>
          <p14:tracePt t="57188" x="4738688" y="4181475"/>
          <p14:tracePt t="57205" x="4824413" y="4205288"/>
          <p14:tracePt t="57222" x="4995863" y="4257675"/>
          <p14:tracePt t="57238" x="5143500" y="4305300"/>
          <p14:tracePt t="57255" x="5276850" y="4333875"/>
          <p14:tracePt t="57272" x="5324475" y="4362450"/>
          <p14:tracePt t="57289" x="5353050" y="4367213"/>
          <p14:tracePt t="57305" x="5372100" y="4367213"/>
          <p14:tracePt t="57347" x="5376863" y="4367213"/>
          <p14:tracePt t="57355" x="5386388" y="4381500"/>
          <p14:tracePt t="57373" x="5395913" y="4386263"/>
          <p14:tracePt t="57389" x="5414963" y="4400550"/>
          <p14:tracePt t="57405" x="5424488" y="4410075"/>
          <p14:tracePt t="57422" x="5438775" y="4414838"/>
          <p14:tracePt t="57439" x="5453063" y="4433888"/>
          <p14:tracePt t="57455" x="5495925" y="4457700"/>
          <p14:tracePt t="57472" x="5529263" y="4505325"/>
          <p14:tracePt t="57488" x="5548313" y="4538663"/>
          <p14:tracePt t="57505" x="5562600" y="4567238"/>
          <p14:tracePt t="57511" x="5572125" y="4614863"/>
          <p14:tracePt t="57522" x="5572125" y="4643438"/>
          <p14:tracePt t="57539" x="5614988" y="4776788"/>
          <p14:tracePt t="57555" x="5629275" y="4810125"/>
          <p14:tracePt t="57572" x="5643563" y="4891088"/>
          <p14:tracePt t="57589" x="5643563" y="4929188"/>
          <p14:tracePt t="57605" x="5643563" y="4962525"/>
          <p14:tracePt t="57622" x="5634038" y="4995863"/>
          <p14:tracePt t="57639" x="5591175" y="5091113"/>
          <p14:tracePt t="57655" x="5543550" y="5153025"/>
          <p14:tracePt t="57672" x="5505450" y="5238750"/>
          <p14:tracePt t="57689" x="5457825" y="5276850"/>
          <p14:tracePt t="57705" x="5453063" y="5281613"/>
          <p14:tracePt t="57739" x="5419725" y="5281613"/>
          <p14:tracePt t="57755" x="5319713" y="5281613"/>
          <p14:tracePt t="57772" x="5162550" y="5257800"/>
          <p14:tracePt t="57789" x="4929188" y="5205413"/>
          <p14:tracePt t="57805" x="4567238" y="5138738"/>
          <p14:tracePt t="57822" x="4195763" y="5076825"/>
          <p14:tracePt t="57839" x="3810000" y="4981575"/>
          <p14:tracePt t="57855" x="3433763" y="4905375"/>
          <p14:tracePt t="57860" x="3257550" y="4867275"/>
          <p14:tracePt t="57872" x="3100388" y="4819650"/>
          <p14:tracePt t="57888" x="2843213" y="4767263"/>
          <p14:tracePt t="57905" x="2628900" y="4743450"/>
          <p14:tracePt t="57921" x="2495550" y="4724400"/>
          <p14:tracePt t="57938" x="2400300" y="4714875"/>
          <p14:tracePt t="57955" x="2333625" y="4695825"/>
          <p14:tracePt t="57971" x="2305050" y="4657725"/>
          <p14:tracePt t="57988" x="2295525" y="4657725"/>
          <p14:tracePt t="58047" x="2295525" y="4652963"/>
          <p14:tracePt t="58151" x="2295525" y="4662488"/>
          <p14:tracePt t="58156" x="2295525" y="4672013"/>
          <p14:tracePt t="58163" x="2295525" y="4695825"/>
          <p14:tracePt t="58171" x="2281238" y="4752975"/>
          <p14:tracePt t="58189" x="2262188" y="4919663"/>
          <p14:tracePt t="58206" x="2238375" y="5076825"/>
          <p14:tracePt t="58222" x="2233613" y="5157788"/>
          <p14:tracePt t="58238" x="2233613" y="5191125"/>
          <p14:tracePt t="58256" x="2224088" y="5229225"/>
          <p14:tracePt t="58272" x="2219325" y="5262563"/>
          <p14:tracePt t="58281" x="2219325" y="5276850"/>
          <p14:tracePt t="58283" x="2214563" y="5281613"/>
          <p14:tracePt t="58295" x="2214563" y="5286375"/>
          <p14:tracePt t="58305" x="2214563" y="5291138"/>
          <p14:tracePt t="58322" x="2214563" y="5295900"/>
          <p14:tracePt t="58436" x="2243138" y="5286375"/>
          <p14:tracePt t="58445" x="2262188" y="5276850"/>
          <p14:tracePt t="58455" x="2281238" y="5262563"/>
          <p14:tracePt t="58472" x="2428875" y="5186363"/>
          <p14:tracePt t="58488" x="2628900" y="5038725"/>
          <p14:tracePt t="58505" x="2838450" y="4881563"/>
          <p14:tracePt t="58522" x="3138488" y="4648200"/>
          <p14:tracePt t="58526" x="3295650" y="4543425"/>
          <p14:tracePt t="58538" x="3452813" y="4438650"/>
          <p14:tracePt t="58555" x="3562350" y="4343400"/>
          <p14:tracePt t="58572" x="3567113" y="4319588"/>
          <p14:tracePt t="58684" x="3567113" y="4324350"/>
          <p14:tracePt t="58693" x="3557588" y="4352925"/>
          <p14:tracePt t="58701" x="3557588" y="4405313"/>
          <p14:tracePt t="58709" x="3538538" y="4457700"/>
          <p14:tracePt t="58722" x="3529013" y="4510088"/>
          <p14:tracePt t="58739" x="3519488" y="4676775"/>
          <p14:tracePt t="58755" x="3519488" y="4843463"/>
          <p14:tracePt t="58761" x="3519488" y="4905375"/>
          <p14:tracePt t="58772" x="3509963" y="5048250"/>
          <p14:tracePt t="58789" x="3509963" y="5162550"/>
          <p14:tracePt t="58805" x="3509963" y="5229225"/>
          <p14:tracePt t="58822" x="3509963" y="5248275"/>
          <p14:tracePt t="58838" x="3509963" y="5253038"/>
          <p14:tracePt t="58855" x="3500438" y="5267325"/>
          <p14:tracePt t="58872" x="3500438" y="5310188"/>
          <p14:tracePt t="58888" x="3500438" y="5329238"/>
          <p14:tracePt t="59045" x="3500438" y="5324475"/>
          <p14:tracePt t="59055" x="3505200" y="5319713"/>
          <p14:tracePt t="59062" x="3524250" y="5281613"/>
          <p14:tracePt t="59073" x="3538538" y="5262563"/>
          <p14:tracePt t="59089" x="3590925" y="5186363"/>
          <p14:tracePt t="59105" x="3667125" y="5072063"/>
          <p14:tracePt t="59122" x="3786188" y="4967288"/>
          <p14:tracePt t="59139" x="3933825" y="4876800"/>
          <p14:tracePt t="59155" x="4148138" y="4757738"/>
          <p14:tracePt t="59158" x="4267200" y="4691063"/>
          <p14:tracePt t="59172" x="4524375" y="4538663"/>
          <p14:tracePt t="59189" x="4667250" y="4448175"/>
          <p14:tracePt t="59205" x="4748213" y="4424363"/>
          <p14:tracePt t="59222" x="4800600" y="4414838"/>
          <p14:tracePt t="59239" x="4838700" y="4414838"/>
          <p14:tracePt t="59255" x="4862513" y="4414838"/>
          <p14:tracePt t="59272" x="4886325" y="4414838"/>
          <p14:tracePt t="59276" x="4891088" y="4414838"/>
          <p14:tracePt t="59288" x="4910138" y="4414838"/>
          <p14:tracePt t="59306" x="4933950" y="4414838"/>
          <p14:tracePt t="59311" x="4953000" y="4414838"/>
          <p14:tracePt t="59322" x="4967288" y="4414838"/>
          <p14:tracePt t="59338" x="4976813" y="4414838"/>
          <p14:tracePt t="59355" x="5000625" y="4410075"/>
          <p14:tracePt t="59498" x="5005388" y="4405313"/>
          <p14:tracePt t="59508" x="5010150" y="4405313"/>
          <p14:tracePt t="59522" x="5019675" y="4400550"/>
          <p14:tracePt t="59538" x="5024438" y="4400550"/>
          <p14:tracePt t="59555" x="5053013" y="4400550"/>
          <p14:tracePt t="59572" x="5095875" y="4433888"/>
          <p14:tracePt t="59588" x="5114925" y="4505325"/>
          <p14:tracePt t="59605" x="5133975" y="4591050"/>
          <p14:tracePt t="59622" x="5153025" y="4719638"/>
          <p14:tracePt t="59638" x="5162550" y="4814888"/>
          <p14:tracePt t="59655" x="5172075" y="4981575"/>
          <p14:tracePt t="59671" x="5172075" y="5119688"/>
          <p14:tracePt t="59688" x="5172075" y="5238750"/>
          <p14:tracePt t="59705" x="5172075" y="5267325"/>
          <p14:tracePt t="59721" x="5172075" y="5300663"/>
          <p14:tracePt t="59726" x="5172075" y="5329238"/>
          <p14:tracePt t="59738" x="5172075" y="5357813"/>
          <p14:tracePt t="59755" x="5172075" y="5414963"/>
          <p14:tracePt t="59771" x="5172075" y="5438775"/>
          <p14:tracePt t="59788" x="5172075" y="5443538"/>
          <p14:tracePt t="59821" x="5172075" y="5448300"/>
          <p14:tracePt t="59838" x="5172075" y="5467350"/>
          <p14:tracePt t="66596" x="5172075" y="5462588"/>
          <p14:tracePt t="66604" x="5172075" y="5448300"/>
          <p14:tracePt t="66611" x="5172075" y="5338763"/>
          <p14:tracePt t="66621" x="5162550" y="5086350"/>
          <p14:tracePt t="66637" x="4914900" y="4329113"/>
          <p14:tracePt t="66654" x="4629150" y="3543300"/>
          <p14:tracePt t="66671" x="4429125" y="2895600"/>
          <p14:tracePt t="66687" x="4229100" y="2247900"/>
          <p14:tracePt t="66704" x="4057650" y="1695450"/>
          <p14:tracePt t="66720" x="3905250" y="1176338"/>
          <p14:tracePt t="66737" x="3776663" y="571500"/>
          <p14:tracePt t="66754" x="3652838" y="0"/>
          <p14:tracePt t="66756" x="3576638" y="0"/>
          <p14:tracePt t="66770" x="3481388" y="0"/>
          <p14:tracePt t="66787" x="3109913" y="0"/>
          <p14:tracePt t="66804" x="2852738" y="0"/>
          <p14:tracePt t="66821" x="2533650" y="0"/>
          <p14:tracePt t="66837" x="2338388" y="0"/>
          <p14:tracePt t="66854" x="2309813" y="0"/>
          <p14:tracePt t="66876" x="2319338" y="0"/>
          <p14:tracePt t="66887" x="2347913" y="0"/>
          <p14:tracePt t="66904" x="2395538" y="0"/>
          <p14:tracePt t="66922" x="2438400" y="0"/>
          <p14:tracePt t="66931" x="2462213" y="0"/>
          <p14:tracePt t="66940" x="2466975" y="0"/>
          <p14:tracePt t="66954" x="2471738" y="0"/>
          <p14:tracePt t="66971" x="2481263" y="4763"/>
          <p14:tracePt t="66987" x="2428875" y="333375"/>
          <p14:tracePt t="67004" x="2181225" y="1381125"/>
          <p14:tracePt t="67020" x="1881188" y="2609850"/>
          <p14:tracePt t="67037" x="1685925" y="3776663"/>
          <p14:tracePt t="67054" x="1652588" y="4710113"/>
          <p14:tracePt t="67071" x="1681163" y="5519738"/>
          <p14:tracePt t="67087" x="1809750" y="6129338"/>
          <p14:tracePt t="67104" x="1895475" y="6462713"/>
          <p14:tracePt t="67121" x="1981200" y="6686550"/>
          <p14:tracePt t="67203" x="1971675" y="6391275"/>
          <p14:tracePt t="67212" x="1952625" y="6324600"/>
          <p14:tracePt t="67221" x="1914525" y="6253163"/>
          <p14:tracePt t="67237" x="1843088" y="6105525"/>
          <p14:tracePt t="67254" x="1785938" y="5957888"/>
          <p14:tracePt t="67271" x="1681163" y="5795963"/>
          <p14:tracePt t="67287" x="1547813" y="5662613"/>
          <p14:tracePt t="67304" x="1423988" y="5562600"/>
          <p14:tracePt t="67321" x="1314450" y="5467350"/>
          <p14:tracePt t="67325" x="1266825" y="5395913"/>
          <p14:tracePt t="67337" x="1228725" y="5338763"/>
          <p14:tracePt t="67354" x="1195388" y="5172075"/>
          <p14:tracePt t="67371" x="1195388" y="5043488"/>
          <p14:tracePt t="67374" x="1228725" y="4995863"/>
          <p14:tracePt t="67387" x="1400175" y="4924425"/>
          <p14:tracePt t="67404" x="1624013" y="4891088"/>
          <p14:tracePt t="67421" x="1957388" y="4857750"/>
          <p14:tracePt t="67438" x="2486025" y="4752975"/>
          <p14:tracePt t="67454" x="3133725" y="4648200"/>
          <p14:tracePt t="67471" x="3714750" y="4538663"/>
          <p14:tracePt t="67487" x="4186238" y="4467225"/>
          <p14:tracePt t="67504" x="4367213" y="4429125"/>
          <p14:tracePt t="67520" x="4381500" y="4419600"/>
          <p14:tracePt t="67540" x="4381500" y="4414838"/>
          <p14:tracePt t="67554" x="4367213" y="4405313"/>
          <p14:tracePt t="67570" x="4362450" y="4391025"/>
          <p14:tracePt t="67587" x="4314825" y="4386263"/>
          <p14:tracePt t="67605" x="4271963" y="4376738"/>
          <p14:tracePt t="67621" x="4214813" y="4371975"/>
          <p14:tracePt t="67637" x="4110038" y="4352925"/>
          <p14:tracePt t="67654" x="4043363" y="4348163"/>
          <p14:tracePt t="67671" x="3986213" y="4348163"/>
          <p14:tracePt t="67687" x="3971925" y="4338638"/>
          <p14:tracePt t="67868" x="3967163" y="4333875"/>
          <p14:tracePt t="67875" x="3986213" y="4319588"/>
          <p14:tracePt t="67887" x="4010025" y="4305300"/>
          <p14:tracePt t="67904" x="4014788" y="4281488"/>
          <p14:tracePt t="67920" x="3986213" y="4248150"/>
          <p14:tracePt t="67937" x="3910013" y="4186238"/>
          <p14:tracePt t="67954" x="3748088" y="4114800"/>
          <p14:tracePt t="67956" x="3690938" y="4095750"/>
          <p14:tracePt t="67971" x="3576638" y="4062413"/>
          <p14:tracePt t="67972" x="3443288" y="4019550"/>
          <p14:tracePt t="67988" x="3014663" y="3862388"/>
          <p14:tracePt t="68004" x="2462213" y="3671888"/>
          <p14:tracePt t="68021" x="1966913" y="3524250"/>
          <p14:tracePt t="68038" x="1657350" y="3438525"/>
          <p14:tracePt t="68054" x="1462088" y="3357563"/>
          <p14:tracePt t="68071" x="1247775" y="3262313"/>
          <p14:tracePt t="68088" x="1157288" y="3200400"/>
          <p14:tracePt t="68104" x="1123950" y="3152775"/>
          <p14:tracePt t="68108" x="1100138" y="3124200"/>
          <p14:tracePt t="68121" x="1085850" y="3109913"/>
          <p14:tracePt t="68138" x="1071563" y="3067050"/>
          <p14:tracePt t="68142" x="1057275" y="3038475"/>
          <p14:tracePt t="68156" x="1047750" y="3014663"/>
          <p14:tracePt t="68172" x="1028700" y="2967038"/>
          <p14:tracePt t="68187" x="995363" y="2876550"/>
          <p14:tracePt t="68204" x="995363" y="2833688"/>
          <p14:tracePt t="68221" x="995363" y="2786063"/>
          <p14:tracePt t="68239" x="995363" y="2728913"/>
          <p14:tracePt t="68245" x="995363" y="2714625"/>
          <p14:tracePt t="68257" x="995363" y="2700338"/>
          <p14:tracePt t="68271" x="995363" y="2652713"/>
          <p14:tracePt t="68280" x="995363" y="2624138"/>
          <p14:tracePt t="68293" x="995363" y="2600325"/>
          <p14:tracePt t="68305" x="995363" y="2576513"/>
          <p14:tracePt t="68313" x="1019175" y="2557463"/>
          <p14:tracePt t="68327" x="1057275" y="2500313"/>
          <p14:tracePt t="68338" x="1090613" y="2457450"/>
          <p14:tracePt t="68354" x="1195388" y="2371725"/>
          <p14:tracePt t="68357" x="1252538" y="2333625"/>
          <p14:tracePt t="68372" x="1309688" y="2286000"/>
          <p14:tracePt t="68388" x="1471613" y="2181225"/>
          <p14:tracePt t="68405" x="1619250" y="2100263"/>
          <p14:tracePt t="68421" x="1790700" y="2019300"/>
          <p14:tracePt t="68437" x="1966913" y="1938338"/>
          <p14:tracePt t="68454" x="2228850" y="1862138"/>
          <p14:tracePt t="68471" x="2509838" y="1781175"/>
          <p14:tracePt t="68487" x="2752725" y="1738313"/>
          <p14:tracePt t="68505" x="2971800" y="1700213"/>
          <p14:tracePt t="68510" x="3095625" y="1685925"/>
          <p14:tracePt t="68522" x="3209925" y="1676400"/>
          <p14:tracePt t="68537" x="3467100" y="1666875"/>
          <p14:tracePt t="68542" x="3590925" y="1657350"/>
          <p14:tracePt t="68554" x="3729038" y="1643063"/>
          <p14:tracePt t="68571" x="4010025" y="1643063"/>
          <p14:tracePt t="68587" x="4438650" y="1643063"/>
          <p14:tracePt t="68604" x="4652963" y="1662113"/>
          <p14:tracePt t="68620" x="4833938" y="1681163"/>
          <p14:tracePt t="68637" x="4991100" y="1700213"/>
          <p14:tracePt t="68654" x="5091113" y="1738313"/>
          <p14:tracePt t="68670" x="5181600" y="1752600"/>
          <p14:tracePt t="68687" x="5272088" y="1795463"/>
          <p14:tracePt t="68704" x="5357813" y="1804988"/>
          <p14:tracePt t="68720" x="5429250" y="1819275"/>
          <p14:tracePt t="68738" x="5534025" y="1838325"/>
          <p14:tracePt t="68754" x="5619750" y="1866900"/>
          <p14:tracePt t="68771" x="5729288" y="1900238"/>
          <p14:tracePt t="68788" x="5881688" y="1957388"/>
          <p14:tracePt t="68804" x="5943600" y="1985963"/>
          <p14:tracePt t="68821" x="5986463" y="2014538"/>
          <p14:tracePt t="68837" x="6024563" y="2043113"/>
          <p14:tracePt t="68854" x="6072188" y="2071688"/>
          <p14:tracePt t="68871" x="6110288" y="2081213"/>
          <p14:tracePt t="68887" x="6119813" y="2085975"/>
          <p14:tracePt t="68904" x="6138863" y="2105025"/>
          <p14:tracePt t="68921" x="6181725" y="2138363"/>
          <p14:tracePt t="68937" x="6243638" y="2228850"/>
          <p14:tracePt t="68954" x="6319838" y="2333625"/>
          <p14:tracePt t="68958" x="6348413" y="2390775"/>
          <p14:tracePt t="68972" x="6376988" y="2447925"/>
          <p14:tracePt t="68990" x="6419850" y="2595563"/>
          <p14:tracePt t="69004" x="6448425" y="2662238"/>
          <p14:tracePt t="69021" x="6462713" y="2719388"/>
          <p14:tracePt t="69038" x="6462713" y="2771775"/>
          <p14:tracePt t="69054" x="6462713" y="2805113"/>
          <p14:tracePt t="69071" x="6443663" y="2895600"/>
          <p14:tracePt t="69075" x="6429375" y="2914650"/>
          <p14:tracePt t="69087" x="6410325" y="2957513"/>
          <p14:tracePt t="69104" x="6367463" y="3043238"/>
          <p14:tracePt t="69120" x="6305550" y="3138488"/>
          <p14:tracePt t="69137" x="6267450" y="3190875"/>
          <p14:tracePt t="69154" x="6205538" y="3248025"/>
          <p14:tracePt t="69156" x="6172200" y="3290888"/>
          <p14:tracePt t="69170" x="6129338" y="3319463"/>
          <p14:tracePt t="69187" x="6029325" y="3371850"/>
          <p14:tracePt t="69190" x="5991225" y="3371850"/>
          <p14:tracePt t="69204" x="5795963" y="3381375"/>
          <p14:tracePt t="69221" x="5619750" y="3381375"/>
          <p14:tracePt t="69237" x="5343525" y="3381375"/>
          <p14:tracePt t="69254" x="4957763" y="3381375"/>
          <p14:tracePt t="69271" x="4514850" y="3381375"/>
          <p14:tracePt t="69287" x="3995738" y="3381375"/>
          <p14:tracePt t="69304" x="3500438" y="3381375"/>
          <p14:tracePt t="69322" x="3009900" y="3381375"/>
          <p14:tracePt t="69337" x="2514600" y="3381375"/>
          <p14:tracePt t="69354" x="2147888" y="3381375"/>
          <p14:tracePt t="69371" x="1838325" y="3381375"/>
          <p14:tracePt t="69387" x="1452563" y="3300413"/>
          <p14:tracePt t="69404" x="1223963" y="3271838"/>
          <p14:tracePt t="69421" x="1066800" y="3252788"/>
          <p14:tracePt t="69437" x="995363" y="3243263"/>
          <p14:tracePt t="69454" x="976313" y="3238500"/>
          <p14:tracePt t="69470" x="971550" y="3238500"/>
          <p14:tracePt t="69504" x="966788" y="3238500"/>
          <p14:tracePt t="69556" x="966788" y="3224213"/>
          <p14:tracePt t="69564" x="962025" y="3219450"/>
          <p14:tracePt t="69573" x="957263" y="3214688"/>
          <p14:tracePt t="69629" x="957263" y="3209925"/>
          <p14:tracePt t="69636" x="981075" y="3205163"/>
          <p14:tracePt t="69649" x="1057275" y="3205163"/>
          <p14:tracePt t="69654" x="1133475" y="3205163"/>
          <p14:tracePt t="69671" x="1323975" y="3205163"/>
          <p14:tracePt t="69687" x="1762125" y="3205163"/>
          <p14:tracePt t="69704" x="2366963" y="3228975"/>
          <p14:tracePt t="69721" x="2947988" y="3262313"/>
          <p14:tracePt t="69727" x="3209925" y="3262313"/>
          <p14:tracePt t="69737" x="3414713" y="3262313"/>
          <p14:tracePt t="69754" x="3729038" y="3262313"/>
          <p14:tracePt t="69771" x="3943350" y="3262313"/>
          <p14:tracePt t="69787" x="4024313" y="3262313"/>
          <p14:tracePt t="69869" x="4019550" y="3257550"/>
          <p14:tracePt t="69877" x="4010025" y="3243263"/>
          <p14:tracePt t="69887" x="3995738" y="3243263"/>
          <p14:tracePt t="69904" x="3910013" y="3190875"/>
          <p14:tracePt t="69920" x="3752850" y="3152775"/>
          <p14:tracePt t="69937" x="3581400" y="3114675"/>
          <p14:tracePt t="69954" x="3271838" y="3048000"/>
          <p14:tracePt t="69970" x="3157538" y="3028950"/>
          <p14:tracePt t="69987" x="2990850" y="3028950"/>
          <p14:tracePt t="70004" x="2805113" y="2990850"/>
          <p14:tracePt t="70021" x="2714625" y="2981325"/>
          <p14:tracePt t="70037" x="2605088" y="2967038"/>
          <p14:tracePt t="70054" x="2576513" y="2967038"/>
          <p14:tracePt t="70070" x="2533650" y="2957513"/>
          <p14:tracePt t="70088" x="2505075" y="2933700"/>
          <p14:tracePt t="70104" x="2481263" y="2933700"/>
          <p14:tracePt t="70120" x="2438400" y="2905125"/>
          <p14:tracePt t="70137" x="2419350" y="2890838"/>
          <p14:tracePt t="70197" x="2414588" y="2886075"/>
          <p14:tracePt t="70204" x="2409825" y="2881313"/>
          <p14:tracePt t="70228" x="2409825" y="2876550"/>
          <p14:tracePt t="70244" x="2409825" y="2871788"/>
          <p14:tracePt t="70253" x="2409825" y="2862263"/>
          <p14:tracePt t="70260" x="2424113" y="2843213"/>
          <p14:tracePt t="70270" x="2457450" y="2819400"/>
          <p14:tracePt t="70287" x="2552700" y="2795588"/>
          <p14:tracePt t="70304" x="2686050" y="2776538"/>
          <p14:tracePt t="70320" x="2847975" y="2776538"/>
          <p14:tracePt t="70337" x="3100388" y="2776538"/>
          <p14:tracePt t="70354" x="3438525" y="2776538"/>
          <p14:tracePt t="70358" x="3695700" y="2776538"/>
          <p14:tracePt t="70371" x="3905250" y="2776538"/>
          <p14:tracePt t="70387" x="4271963" y="2776538"/>
          <p14:tracePt t="70389" x="4452938" y="2776538"/>
          <p14:tracePt t="70404" x="4748213" y="2776538"/>
          <p14:tracePt t="70421" x="5062538" y="2776538"/>
          <p14:tracePt t="70437" x="5353050" y="2776538"/>
          <p14:tracePt t="70454" x="5605463" y="2776538"/>
          <p14:tracePt t="70471" x="5781675" y="2776538"/>
          <p14:tracePt t="70487" x="5853113" y="2776538"/>
          <p14:tracePt t="70606" x="5853113" y="2771775"/>
          <p14:tracePt t="70614" x="5838825" y="2762250"/>
          <p14:tracePt t="70621" x="5800725" y="2762250"/>
          <p14:tracePt t="70637" x="5672138" y="2762250"/>
          <p14:tracePt t="70654" x="5472113" y="2752725"/>
          <p14:tracePt t="70671" x="5133975" y="2752725"/>
          <p14:tracePt t="70687" x="4629150" y="2724150"/>
          <p14:tracePt t="70704" x="4100513" y="2695575"/>
          <p14:tracePt t="70721" x="3452813" y="2614613"/>
          <p14:tracePt t="70737" x="2757488" y="2533650"/>
          <p14:tracePt t="70741" x="2495550" y="2519363"/>
          <p14:tracePt t="70754" x="2052638" y="2519363"/>
          <p14:tracePt t="70771" x="1914525" y="2519363"/>
          <p14:tracePt t="70787" x="1733550" y="2519363"/>
          <p14:tracePt t="70828" x="1738313" y="2524125"/>
          <p14:tracePt t="70837" x="1757363" y="2538413"/>
          <p14:tracePt t="70854" x="1862138" y="2600325"/>
          <p14:tracePt t="70871" x="2090738" y="2657475"/>
          <p14:tracePt t="70887" x="2590800" y="2667000"/>
          <p14:tracePt t="70904" x="3133725" y="2667000"/>
          <p14:tracePt t="70920" x="3729038" y="2667000"/>
          <p14:tracePt t="70937" x="4262438" y="2695575"/>
          <p14:tracePt t="70954" x="4805363" y="2695575"/>
          <p14:tracePt t="70970" x="5248275" y="2695575"/>
          <p14:tracePt t="70974" x="5372100" y="2695575"/>
          <p14:tracePt t="70987" x="5476875" y="2695575"/>
          <p14:tracePt t="71004" x="5543550" y="2695575"/>
          <p14:tracePt t="71046" x="5543550" y="2690813"/>
          <p14:tracePt t="71061" x="5495925" y="2652713"/>
          <p14:tracePt t="71071" x="5467350" y="2647950"/>
          <p14:tracePt t="71087" x="5272088" y="2581275"/>
          <p14:tracePt t="71104" x="5062538" y="2552700"/>
          <p14:tracePt t="71121" x="4591050" y="2481263"/>
          <p14:tracePt t="71137" x="4090988" y="2466975"/>
          <p14:tracePt t="71154" x="3652838" y="2466975"/>
          <p14:tracePt t="71157" x="3509963" y="2466975"/>
          <p14:tracePt t="71171" x="3248025" y="2466975"/>
          <p14:tracePt t="71187" x="3086100" y="2519363"/>
          <p14:tracePt t="71204" x="3024188" y="2586038"/>
          <p14:tracePt t="71221" x="3024188" y="2647950"/>
          <p14:tracePt t="71237" x="3033713" y="2695575"/>
          <p14:tracePt t="71254" x="3128963" y="2767013"/>
          <p14:tracePt t="71271" x="3276600" y="2857500"/>
          <p14:tracePt t="71287" x="3467100" y="2952750"/>
          <p14:tracePt t="71304" x="3824288" y="3052763"/>
          <p14:tracePt t="71320" x="4371975" y="3143250"/>
          <p14:tracePt t="71337" x="4743450" y="3157538"/>
          <p14:tracePt t="71353" x="4957763" y="3157538"/>
          <p14:tracePt t="71370" x="5038725" y="3157538"/>
          <p14:tracePt t="71387" x="5067300" y="3138488"/>
          <p14:tracePt t="71405" x="5081588" y="3119438"/>
          <p14:tracePt t="71421" x="5124450" y="3090863"/>
          <p14:tracePt t="71437" x="5129213" y="3076575"/>
          <p14:tracePt t="71454" x="5133975" y="3062288"/>
          <p14:tracePt t="71470" x="5138738" y="3057525"/>
          <p14:tracePt t="71487" x="5143500" y="3052763"/>
          <p14:tracePt t="71648" x="5138738" y="3052763"/>
          <p14:tracePt t="71652" x="5129213" y="3062288"/>
          <p14:tracePt t="71662" x="5095875" y="3076575"/>
          <p14:tracePt t="71670" x="5067300" y="3081338"/>
          <p14:tracePt t="71687" x="4957763" y="3109913"/>
          <p14:tracePt t="71703" x="4791075" y="3138488"/>
          <p14:tracePt t="71720" x="4586288" y="3138488"/>
          <p14:tracePt t="71737" x="3990975" y="3138488"/>
          <p14:tracePt t="71754" x="3181350" y="3109913"/>
          <p14:tracePt t="71758" x="2705100" y="3052763"/>
          <p14:tracePt t="71770" x="2305050" y="3000375"/>
          <p14:tracePt t="71787" x="1362075" y="2790825"/>
          <p14:tracePt t="71804" x="1071563" y="2709863"/>
          <p14:tracePt t="71820" x="1004888" y="2676525"/>
          <p14:tracePt t="71837" x="1004888" y="2643188"/>
          <p14:tracePt t="71854" x="1004888" y="2614613"/>
          <p14:tracePt t="71870" x="1023938" y="2566988"/>
          <p14:tracePt t="71887" x="1071563" y="2562225"/>
          <p14:tracePt t="71904" x="1138238" y="2552700"/>
          <p14:tracePt t="71920" x="1257300" y="2552700"/>
          <p14:tracePt t="71937" x="1433513" y="2543175"/>
          <p14:tracePt t="71954" x="1824038" y="2533650"/>
          <p14:tracePt t="71970" x="2424113" y="2533650"/>
          <p14:tracePt t="71987" x="3043238" y="2533650"/>
          <p14:tracePt t="72004" x="3824288" y="2533650"/>
          <p14:tracePt t="72021" x="4314825" y="2533650"/>
          <p14:tracePt t="72037" x="4781550" y="2533650"/>
          <p14:tracePt t="72053" x="5024438" y="2533650"/>
          <p14:tracePt t="72070" x="5110163" y="2533650"/>
          <p14:tracePt t="72087" x="5119688" y="2533650"/>
          <p14:tracePt t="72182" x="5119688" y="2538413"/>
          <p14:tracePt t="72191" x="5114925" y="2543175"/>
          <p14:tracePt t="72196" x="5095875" y="2557463"/>
          <p14:tracePt t="72204" x="5086350" y="2571750"/>
          <p14:tracePt t="72220" x="5000625" y="2638425"/>
          <p14:tracePt t="72237" x="4872038" y="2695575"/>
          <p14:tracePt t="72254" x="4667250" y="2738438"/>
          <p14:tracePt t="72270" x="4462463" y="2757488"/>
          <p14:tracePt t="72287" x="4143375" y="2771775"/>
          <p14:tracePt t="72304" x="3748088" y="2781300"/>
          <p14:tracePt t="72321" x="3381375" y="2781300"/>
          <p14:tracePt t="72337" x="3048000" y="2781300"/>
          <p14:tracePt t="72354" x="2709863" y="2781300"/>
          <p14:tracePt t="72358" x="2547938" y="2776538"/>
          <p14:tracePt t="72370" x="2395538" y="2738438"/>
          <p14:tracePt t="72387" x="1976438" y="2652713"/>
          <p14:tracePt t="72404" x="1847850" y="2643188"/>
          <p14:tracePt t="72460" x="1857375" y="2643188"/>
          <p14:tracePt t="72468" x="1895475" y="2643188"/>
          <p14:tracePt t="72478" x="1924050" y="2643188"/>
          <p14:tracePt t="72487" x="1952625" y="2643188"/>
          <p14:tracePt t="72503" x="2105025" y="2643188"/>
          <p14:tracePt t="72520" x="2271713" y="2643188"/>
          <p14:tracePt t="72537" x="2447925" y="2643188"/>
          <p14:tracePt t="72553" x="2757488" y="2643188"/>
          <p14:tracePt t="72570" x="3148013" y="2643188"/>
          <p14:tracePt t="72587" x="3667125" y="2643188"/>
          <p14:tracePt t="72590" x="3929063" y="2643188"/>
          <p14:tracePt t="72603" x="4343400" y="2643188"/>
          <p14:tracePt t="72620" x="4767263" y="2652713"/>
          <p14:tracePt t="72637" x="5133975" y="2652713"/>
          <p14:tracePt t="72654" x="5453063" y="2652713"/>
          <p14:tracePt t="72670" x="5681663" y="2652713"/>
          <p14:tracePt t="72687" x="5848350" y="2652713"/>
          <p14:tracePt t="72704" x="5886450" y="2652713"/>
          <p14:tracePt t="72720" x="5910263" y="2652713"/>
          <p14:tracePt t="72780" x="5924550" y="2643188"/>
          <p14:tracePt t="72795" x="5929313" y="2638425"/>
          <p14:tracePt t="72860" x="5929313" y="2628900"/>
          <p14:tracePt t="72869" x="5919788" y="2628900"/>
          <p14:tracePt t="72876" x="5915025" y="2628900"/>
          <p14:tracePt t="72887" x="5872163" y="2628900"/>
          <p14:tracePt t="72903" x="5734050" y="2628900"/>
          <p14:tracePt t="72920" x="5491163" y="2628900"/>
          <p14:tracePt t="72937" x="5048250" y="2628900"/>
          <p14:tracePt t="72953" x="4376738" y="2628900"/>
          <p14:tracePt t="72974" x="3138488" y="2628900"/>
          <p14:tracePt t="72987" x="2819400" y="2643188"/>
          <p14:tracePt t="73003" x="2224088" y="2686050"/>
          <p14:tracePt t="73020" x="2133600" y="2686050"/>
          <p14:tracePt t="73037" x="2128838" y="2686050"/>
          <p14:tracePt t="73054" x="2109788" y="2686050"/>
          <p14:tracePt t="73070" x="2105025" y="2686050"/>
          <p14:tracePt t="73173" x="2114550" y="2686050"/>
          <p14:tracePt t="73181" x="2143125" y="2686050"/>
          <p14:tracePt t="73193" x="2200275" y="2686050"/>
          <p14:tracePt t="73204" x="2438400" y="2686050"/>
          <p14:tracePt t="73220" x="2747963" y="2686050"/>
          <p14:tracePt t="73237" x="3381375" y="2686050"/>
          <p14:tracePt t="73254" x="4157663" y="2686050"/>
          <p14:tracePt t="73270" x="4729163" y="2686050"/>
          <p14:tracePt t="73287" x="4986338" y="2686050"/>
          <p14:tracePt t="73304" x="5091113" y="2686050"/>
          <p14:tracePt t="73320" x="5138738" y="2686050"/>
          <p14:tracePt t="73337" x="5191125" y="2686050"/>
          <p14:tracePt t="73354" x="5214938" y="2686050"/>
          <p14:tracePt t="73371" x="5219700" y="2686050"/>
          <p14:tracePt t="73499" x="5219700" y="2690813"/>
          <p14:tracePt t="74035" x="5205413" y="2695575"/>
          <p14:tracePt t="7793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>
            <a:extLst>
              <a:ext uri="{FF2B5EF4-FFF2-40B4-BE49-F238E27FC236}">
                <a16:creationId xmlns:a16="http://schemas.microsoft.com/office/drawing/2014/main" id="{7DD3B209-68C8-4DE0-9679-3A74517E96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7772400" cy="5186363"/>
          </a:xfrm>
        </p:spPr>
        <p:txBody>
          <a:bodyPr/>
          <a:lstStyle/>
          <a:p>
            <a:pPr lvl="1" algn="just" eaLnBrk="1" hangingPunct="1">
              <a:lnSpc>
                <a:spcPct val="90000"/>
              </a:lnSpc>
              <a:buSzPct val="90000"/>
              <a:buFontTx/>
              <a:buNone/>
            </a:pPr>
            <a:r>
              <a:rPr lang="zh-CN" altLang="en-US" sz="3200" b="1">
                <a:solidFill>
                  <a:srgbClr val="A50021"/>
                </a:solidFill>
              </a:rPr>
              <a:t>多任务系统</a:t>
            </a:r>
          </a:p>
          <a:p>
            <a:pPr lvl="1" algn="just" eaLnBrk="1" hangingPunct="1">
              <a:lnSpc>
                <a:spcPct val="90000"/>
              </a:lnSpc>
              <a:buSzPct val="90000"/>
            </a:pPr>
            <a:r>
              <a:rPr lang="zh-CN" altLang="en-US" b="1"/>
              <a:t>多个顺序执行的程序并行运行。</a:t>
            </a:r>
          </a:p>
          <a:p>
            <a:pPr lvl="1" algn="just" eaLnBrk="1" hangingPunct="1">
              <a:lnSpc>
                <a:spcPct val="90000"/>
              </a:lnSpc>
              <a:buSzPct val="90000"/>
            </a:pPr>
            <a:r>
              <a:rPr lang="zh-CN" altLang="en-US" b="1"/>
              <a:t>宏观上看，所有的程序同时运行，每个程序运行在自己独立的</a:t>
            </a:r>
            <a:r>
              <a:rPr lang="en-US" altLang="zh-CN" b="1"/>
              <a:t>CPU</a:t>
            </a:r>
            <a:r>
              <a:rPr lang="zh-CN" altLang="en-US" b="1"/>
              <a:t>上。</a:t>
            </a:r>
          </a:p>
          <a:p>
            <a:pPr lvl="1" algn="just" eaLnBrk="1" hangingPunct="1">
              <a:lnSpc>
                <a:spcPct val="90000"/>
              </a:lnSpc>
              <a:buSzPct val="90000"/>
            </a:pPr>
            <a:r>
              <a:rPr lang="zh-CN" altLang="en-US" b="1"/>
              <a:t>实际上，不同的程序是共享同一个</a:t>
            </a:r>
            <a:r>
              <a:rPr lang="en-US" altLang="zh-CN" b="1"/>
              <a:t>CPU</a:t>
            </a:r>
            <a:r>
              <a:rPr lang="zh-CN" altLang="en-US" b="1"/>
              <a:t>和其它硬件。因此，需要</a:t>
            </a:r>
            <a:r>
              <a:rPr lang="en-US" altLang="zh-CN" b="1"/>
              <a:t>RTOS</a:t>
            </a:r>
            <a:r>
              <a:rPr lang="zh-CN" altLang="en-US" b="1"/>
              <a:t>来对这些共享的设备和数据进行管理。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每个程序都被编制成无限循环的程序，等待特定的输入，执行相应的任务等。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zh-CN" altLang="en-US" b="1"/>
              <a:t>这种程序模型将系统分成相对简单的，相互合作的模块。</a:t>
            </a:r>
          </a:p>
        </p:txBody>
      </p:sp>
      <p:sp>
        <p:nvSpPr>
          <p:cNvPr id="135170" name="Rectangle 3">
            <a:extLst>
              <a:ext uri="{FF2B5EF4-FFF2-40B4-BE49-F238E27FC236}">
                <a16:creationId xmlns:a16="http://schemas.microsoft.com/office/drawing/2014/main" id="{3A193D6E-9897-4CDF-82FD-A04B98BC2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200"/>
              <a:t>单处理器多任务系统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770CBB8-429B-4A23-8FCB-8D7F01062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98"/>
    </mc:Choice>
    <mc:Fallback>
      <p:transition spd="slow" advTm="98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D934E165-1505-4516-8625-DD5BF9E041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8038" y="1143000"/>
            <a:ext cx="8031162" cy="5105400"/>
          </a:xfrm>
        </p:spPr>
        <p:txBody>
          <a:bodyPr/>
          <a:lstStyle/>
          <a:p>
            <a:pPr eaLnBrk="1" hangingPunct="1"/>
            <a:r>
              <a:rPr lang="zh-CN" altLang="en-US" sz="2800"/>
              <a:t>优点</a:t>
            </a:r>
          </a:p>
          <a:p>
            <a:pPr lvl="1" algn="just" eaLnBrk="1" hangingPunct="1">
              <a:buSzPct val="90000"/>
            </a:pPr>
            <a:r>
              <a:rPr lang="zh-CN" altLang="en-US" sz="2400" b="1"/>
              <a:t>将复杂的系统分解为相对独立的多个线程， 达到“分而制之”的目的，从而降低系统的复杂性。</a:t>
            </a:r>
          </a:p>
          <a:p>
            <a:pPr lvl="1" algn="just" eaLnBrk="1" hangingPunct="1">
              <a:buSzPct val="90000"/>
            </a:pPr>
            <a:r>
              <a:rPr lang="zh-CN" altLang="en-US" sz="2400" b="1"/>
              <a:t>保证系统的实时性。</a:t>
            </a:r>
          </a:p>
          <a:p>
            <a:pPr lvl="1" algn="just" eaLnBrk="1" hangingPunct="1">
              <a:buSzPct val="90000"/>
            </a:pPr>
            <a:r>
              <a:rPr lang="zh-CN" altLang="en-US" sz="2400" b="1"/>
              <a:t>系统的模块化好，提高系统的可维护性。</a:t>
            </a:r>
          </a:p>
          <a:p>
            <a:pPr eaLnBrk="1" hangingPunct="1"/>
            <a:r>
              <a:rPr lang="zh-CN" altLang="en-US" sz="2800"/>
              <a:t>缺点</a:t>
            </a:r>
          </a:p>
          <a:p>
            <a:pPr lvl="1" eaLnBrk="1" hangingPunct="1">
              <a:buSzPct val="90000"/>
            </a:pPr>
            <a:r>
              <a:rPr lang="zh-CN" altLang="en-US" sz="2400" b="1"/>
              <a:t>需要采用一些新的软件设计方法。</a:t>
            </a:r>
          </a:p>
          <a:p>
            <a:pPr lvl="1" eaLnBrk="1" hangingPunct="1">
              <a:buSzPct val="90000"/>
            </a:pPr>
            <a:r>
              <a:rPr lang="zh-CN" altLang="en-US" sz="2400" b="1"/>
              <a:t>需要增加功能：线程间的协调，同步和通信功能。</a:t>
            </a:r>
          </a:p>
          <a:p>
            <a:pPr lvl="1" eaLnBrk="1" hangingPunct="1">
              <a:buSzPct val="90000"/>
            </a:pPr>
            <a:r>
              <a:rPr lang="zh-CN" altLang="en-US" sz="2400" b="1"/>
              <a:t>需要对每一个共享资源互斥。</a:t>
            </a:r>
          </a:p>
          <a:p>
            <a:pPr lvl="1" eaLnBrk="1" hangingPunct="1">
              <a:buSzPct val="90000"/>
            </a:pPr>
            <a:r>
              <a:rPr lang="zh-CN" altLang="en-US" sz="2400" b="1"/>
              <a:t>导致线程间的竞争。</a:t>
            </a:r>
          </a:p>
          <a:p>
            <a:pPr lvl="1" eaLnBrk="1" hangingPunct="1">
              <a:buSzPct val="90000"/>
            </a:pPr>
            <a:r>
              <a:rPr lang="zh-CN" altLang="en-US" sz="2400" b="1"/>
              <a:t>需要使用</a:t>
            </a:r>
            <a:r>
              <a:rPr lang="en-US" altLang="zh-CN" sz="2400" b="1"/>
              <a:t>RTOS</a:t>
            </a:r>
            <a:r>
              <a:rPr lang="zh-CN" altLang="en-US" sz="2400" b="1"/>
              <a:t>，</a:t>
            </a:r>
            <a:r>
              <a:rPr lang="en-US" altLang="zh-CN" sz="2400" b="1"/>
              <a:t>RTOS</a:t>
            </a:r>
            <a:r>
              <a:rPr lang="zh-CN" altLang="en-US" sz="2400" b="1"/>
              <a:t>要增加系统的开销。</a:t>
            </a:r>
          </a:p>
        </p:txBody>
      </p:sp>
      <p:sp>
        <p:nvSpPr>
          <p:cNvPr id="137218" name="Rectangle 3">
            <a:extLst>
              <a:ext uri="{FF2B5EF4-FFF2-40B4-BE49-F238E27FC236}">
                <a16:creationId xmlns:a16="http://schemas.microsoft.com/office/drawing/2014/main" id="{C4CC1266-7D27-406A-B6B0-B98F5016A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单处理器多任务系统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B8FCFB8-DB31-46CD-A733-96C948B3EA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476"/>
    </mc:Choice>
    <mc:Fallback>
      <p:transition spd="slow" advTm="192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7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7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7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7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7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7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7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7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7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78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787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>
            <a:extLst>
              <a:ext uri="{FF2B5EF4-FFF2-40B4-BE49-F238E27FC236}">
                <a16:creationId xmlns:a16="http://schemas.microsoft.com/office/drawing/2014/main" id="{05E46DEB-DAE7-4E6F-B6F0-F98EE9BBE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200"/>
              <a:t>多处理器多任务系统</a:t>
            </a:r>
          </a:p>
        </p:txBody>
      </p:sp>
      <p:sp>
        <p:nvSpPr>
          <p:cNvPr id="139266" name="Rectangle 3">
            <a:extLst>
              <a:ext uri="{FF2B5EF4-FFF2-40B4-BE49-F238E27FC236}">
                <a16:creationId xmlns:a16="http://schemas.microsoft.com/office/drawing/2014/main" id="{90C7AEBA-1EAC-425E-8912-F55E0A9A2D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524000"/>
            <a:ext cx="7488238" cy="4576763"/>
          </a:xfrm>
        </p:spPr>
        <p:txBody>
          <a:bodyPr/>
          <a:lstStyle/>
          <a:p>
            <a:pPr lvl="1" algn="just" eaLnBrk="1" hangingPunct="1">
              <a:buSzPct val="90000"/>
            </a:pPr>
            <a:r>
              <a:rPr lang="zh-CN" altLang="en-US" b="1" dirty="0"/>
              <a:t>多任务可运行在多个处理器上，由操作系统统一调度，处理。</a:t>
            </a:r>
          </a:p>
          <a:p>
            <a:pPr lvl="1" algn="just" eaLnBrk="1" hangingPunct="1">
              <a:buSzPct val="90000"/>
            </a:pPr>
            <a:r>
              <a:rPr lang="zh-CN" altLang="en-US" b="1" dirty="0"/>
              <a:t>宏观上看是并发的，微观上看也是并发的。</a:t>
            </a:r>
          </a:p>
          <a:p>
            <a:pPr lvl="1" algn="just" eaLnBrk="1" hangingPunct="1">
              <a:buSzPct val="90000"/>
            </a:pPr>
            <a:r>
              <a:rPr lang="zh-CN" altLang="en-US" b="1" dirty="0"/>
              <a:t>多处理机系统分为紧耦合系统</a:t>
            </a:r>
            <a:r>
              <a:rPr lang="en-US" altLang="zh-CN" b="1" dirty="0"/>
              <a:t>(tightly-coupled system)</a:t>
            </a:r>
            <a:r>
              <a:rPr lang="zh-CN" altLang="en-US" b="1" dirty="0"/>
              <a:t>和松耦合系统</a:t>
            </a:r>
            <a:r>
              <a:rPr lang="en-US" altLang="zh-CN" b="1" dirty="0"/>
              <a:t>(loosely-coupled system)</a:t>
            </a:r>
            <a:r>
              <a:rPr lang="zh-CN" altLang="en-US" b="1" dirty="0"/>
              <a:t>两种。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F6614D7-7CC5-4421-84F8-B391D79DF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57"/>
    </mc:Choice>
    <mc:Fallback>
      <p:transition spd="slow" advTm="95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98C5356B-3D8D-461A-B3BA-D107C52570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按嵌入式处理器的位数来分类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FB8D4952-22FF-4336-A07D-D1175E93E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en-US" altLang="zh-CN" b="1"/>
              <a:t>4</a:t>
            </a:r>
            <a:r>
              <a:rPr lang="zh-CN" altLang="en-US" b="1"/>
              <a:t>位嵌入式系统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en-US" altLang="zh-CN" b="1"/>
              <a:t>8</a:t>
            </a:r>
            <a:r>
              <a:rPr lang="zh-CN" altLang="en-US" b="1"/>
              <a:t>位嵌入式系统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en-US" altLang="zh-CN" b="1"/>
              <a:t>16</a:t>
            </a:r>
            <a:r>
              <a:rPr lang="zh-CN" altLang="en-US" b="1"/>
              <a:t>位嵌入式系统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en-US" altLang="zh-CN" b="1"/>
              <a:t>32</a:t>
            </a:r>
            <a:r>
              <a:rPr lang="zh-CN" altLang="en-US" b="1"/>
              <a:t>位嵌入式系统</a:t>
            </a:r>
          </a:p>
          <a:p>
            <a:pPr lvl="1" algn="just" eaLnBrk="1" hangingPunct="1">
              <a:lnSpc>
                <a:spcPct val="90000"/>
              </a:lnSpc>
              <a:spcBef>
                <a:spcPct val="40000"/>
              </a:spcBef>
              <a:buSzPct val="90000"/>
            </a:pPr>
            <a:r>
              <a:rPr lang="en-US" altLang="zh-CN" b="1"/>
              <a:t>64</a:t>
            </a:r>
            <a:r>
              <a:rPr lang="zh-CN" altLang="en-US" b="1"/>
              <a:t>位嵌入式系统</a:t>
            </a:r>
          </a:p>
        </p:txBody>
      </p:sp>
      <p:sp>
        <p:nvSpPr>
          <p:cNvPr id="192517" name="Rectangle 5">
            <a:extLst>
              <a:ext uri="{FF2B5EF4-FFF2-40B4-BE49-F238E27FC236}">
                <a16:creationId xmlns:a16="http://schemas.microsoft.com/office/drawing/2014/main" id="{9CBB49E7-0A80-4B61-B078-1E2D5AC0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76600"/>
            <a:ext cx="292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ea typeface="华文行楷" panose="02010800040101010101" pitchFamily="2" charset="-122"/>
              </a:rPr>
              <a:t>正成为主流发展趋势</a:t>
            </a:r>
          </a:p>
        </p:txBody>
      </p:sp>
      <p:sp>
        <p:nvSpPr>
          <p:cNvPr id="192518" name="Rectangle 6">
            <a:extLst>
              <a:ext uri="{FF2B5EF4-FFF2-40B4-BE49-F238E27FC236}">
                <a16:creationId xmlns:a16="http://schemas.microsoft.com/office/drawing/2014/main" id="{DEBCCCC7-2339-4071-8540-431E6BC46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597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  <a:ea typeface="华文行楷" panose="02010800040101010101" pitchFamily="2" charset="-122"/>
              </a:rPr>
              <a:t>高度复杂的、高速的嵌入式系统已开始采用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41A5D2E2-E0D6-4FDD-8DFB-516E427BFCB0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752600"/>
            <a:ext cx="3003550" cy="1295400"/>
            <a:chOff x="2544" y="1104"/>
            <a:chExt cx="1892" cy="816"/>
          </a:xfrm>
        </p:grpSpPr>
        <p:sp>
          <p:nvSpPr>
            <p:cNvPr id="106502" name="Rectangle 4">
              <a:extLst>
                <a:ext uri="{FF2B5EF4-FFF2-40B4-BE49-F238E27FC236}">
                  <a16:creationId xmlns:a16="http://schemas.microsoft.com/office/drawing/2014/main" id="{6A22BE15-C3E1-4544-AE14-CD188B1B8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84"/>
              <a:ext cx="14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solidFill>
                    <a:schemeClr val="accent2"/>
                  </a:solidFill>
                  <a:ea typeface="华文行楷" panose="02010800040101010101" pitchFamily="2" charset="-122"/>
                </a:rPr>
                <a:t>目前已大量应用</a:t>
              </a:r>
            </a:p>
          </p:txBody>
        </p:sp>
        <p:sp>
          <p:nvSpPr>
            <p:cNvPr id="106503" name="AutoShape 7">
              <a:extLst>
                <a:ext uri="{FF2B5EF4-FFF2-40B4-BE49-F238E27FC236}">
                  <a16:creationId xmlns:a16="http://schemas.microsoft.com/office/drawing/2014/main" id="{41A721B0-C924-4D3C-8D01-9A53569C1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1104"/>
              <a:ext cx="240" cy="816"/>
            </a:xfrm>
            <a:prstGeom prst="rightBrace">
              <a:avLst>
                <a:gd name="adj1" fmla="val 28318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55B2C61-E737-4919-9F86-BF950B00FC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93"/>
    </mc:Choice>
    <mc:Fallback>
      <p:transition spd="slow" advTm="50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2517" grpId="0"/>
      <p:bldP spid="1925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4">
            <a:extLst>
              <a:ext uri="{FF2B5EF4-FFF2-40B4-BE49-F238E27FC236}">
                <a16:creationId xmlns:a16="http://schemas.microsoft.com/office/drawing/2014/main" id="{4B7ED0F3-0D99-4208-A60A-D55501208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57600"/>
            <a:ext cx="4419600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546" name="Rectangle 15">
            <a:extLst>
              <a:ext uri="{FF2B5EF4-FFF2-40B4-BE49-F238E27FC236}">
                <a16:creationId xmlns:a16="http://schemas.microsoft.com/office/drawing/2014/main" id="{6BD0F5DA-6915-4ECF-AF08-8B19F7FF0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657600"/>
            <a:ext cx="4191000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547" name="Rectangle 13">
            <a:extLst>
              <a:ext uri="{FF2B5EF4-FFF2-40B4-BE49-F238E27FC236}">
                <a16:creationId xmlns:a16="http://schemas.microsoft.com/office/drawing/2014/main" id="{AC83105D-B285-4A4D-8C55-D97FF4E9F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95400"/>
            <a:ext cx="4419600" cy="2362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548" name="Rectangle 12">
            <a:extLst>
              <a:ext uri="{FF2B5EF4-FFF2-40B4-BE49-F238E27FC236}">
                <a16:creationId xmlns:a16="http://schemas.microsoft.com/office/drawing/2014/main" id="{EF87A8C9-D131-4AAF-82E7-A8B163B17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4191000" cy="2362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549" name="Oval 10">
            <a:extLst>
              <a:ext uri="{FF2B5EF4-FFF2-40B4-BE49-F238E27FC236}">
                <a16:creationId xmlns:a16="http://schemas.microsoft.com/office/drawing/2014/main" id="{FD1C0B08-881A-422D-8BDA-18033867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514600"/>
            <a:ext cx="3657600" cy="2362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550" name="Rectangle 2">
            <a:extLst>
              <a:ext uri="{FF2B5EF4-FFF2-40B4-BE49-F238E27FC236}">
                <a16:creationId xmlns:a16="http://schemas.microsoft.com/office/drawing/2014/main" id="{D34FA9AB-E0E6-49E8-96D4-9D54A6326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按应用来分类</a:t>
            </a:r>
          </a:p>
        </p:txBody>
      </p:sp>
      <p:sp>
        <p:nvSpPr>
          <p:cNvPr id="193540" name="Rectangle 4">
            <a:extLst>
              <a:ext uri="{FF2B5EF4-FFF2-40B4-BE49-F238E27FC236}">
                <a16:creationId xmlns:a16="http://schemas.microsoft.com/office/drawing/2014/main" id="{01CBEB61-0B51-4B4F-84B3-F69A6BD2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79550"/>
            <a:ext cx="2165350" cy="457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zh-CN" altLang="en-US" sz="2400" b="1">
                <a:solidFill>
                  <a:srgbClr val="800000"/>
                </a:solidFill>
                <a:ea typeface="华文新魏" panose="02010800040101010101" pitchFamily="2" charset="-122"/>
              </a:rPr>
              <a:t>信息家电类</a:t>
            </a:r>
          </a:p>
        </p:txBody>
      </p:sp>
      <p:sp>
        <p:nvSpPr>
          <p:cNvPr id="193541" name="Rectangle 5">
            <a:extLst>
              <a:ext uri="{FF2B5EF4-FFF2-40B4-BE49-F238E27FC236}">
                <a16:creationId xmlns:a16="http://schemas.microsoft.com/office/drawing/2014/main" id="{AD4AB8E9-83F0-4F01-9003-831D5369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447800"/>
            <a:ext cx="1708150" cy="457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800000"/>
                </a:solidFill>
                <a:ea typeface="华文新魏" panose="02010800040101010101" pitchFamily="2" charset="-122"/>
              </a:rPr>
              <a:t>移动终端类</a:t>
            </a:r>
          </a:p>
        </p:txBody>
      </p:sp>
      <p:sp>
        <p:nvSpPr>
          <p:cNvPr id="193542" name="Rectangle 6">
            <a:extLst>
              <a:ext uri="{FF2B5EF4-FFF2-40B4-BE49-F238E27FC236}">
                <a16:creationId xmlns:a16="http://schemas.microsoft.com/office/drawing/2014/main" id="{1C1F5586-A8D1-4810-BC46-313F0B05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429000"/>
            <a:ext cx="1098550" cy="457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800000"/>
                </a:solidFill>
                <a:ea typeface="华文新魏" panose="02010800040101010101" pitchFamily="2" charset="-122"/>
              </a:rPr>
              <a:t>通信类</a:t>
            </a:r>
          </a:p>
        </p:txBody>
      </p:sp>
      <p:sp>
        <p:nvSpPr>
          <p:cNvPr id="193543" name="Rectangle 7">
            <a:extLst>
              <a:ext uri="{FF2B5EF4-FFF2-40B4-BE49-F238E27FC236}">
                <a16:creationId xmlns:a16="http://schemas.microsoft.com/office/drawing/2014/main" id="{AED7411B-E06E-4E84-8FE8-56C7ED4C5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5638800"/>
            <a:ext cx="1708150" cy="457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800000"/>
                </a:solidFill>
                <a:ea typeface="华文新魏" panose="02010800040101010101" pitchFamily="2" charset="-122"/>
              </a:rPr>
              <a:t>汽车电子类</a:t>
            </a:r>
          </a:p>
        </p:txBody>
      </p:sp>
      <p:sp>
        <p:nvSpPr>
          <p:cNvPr id="193544" name="Rectangle 8">
            <a:extLst>
              <a:ext uri="{FF2B5EF4-FFF2-40B4-BE49-F238E27FC236}">
                <a16:creationId xmlns:a16="http://schemas.microsoft.com/office/drawing/2014/main" id="{9707D189-FC79-4F00-9C0D-6DC7F23CC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638800"/>
            <a:ext cx="1708150" cy="457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rgbClr val="800000"/>
                </a:solidFill>
                <a:ea typeface="华文新魏" panose="02010800040101010101" pitchFamily="2" charset="-122"/>
              </a:rPr>
              <a:t>工业控制类</a:t>
            </a:r>
          </a:p>
        </p:txBody>
      </p:sp>
      <p:sp>
        <p:nvSpPr>
          <p:cNvPr id="108556" name="Text Box 16">
            <a:extLst>
              <a:ext uri="{FF2B5EF4-FFF2-40B4-BE49-F238E27FC236}">
                <a16:creationId xmlns:a16="http://schemas.microsoft.com/office/drawing/2014/main" id="{B9734FBC-07C1-4799-AC46-82BE383CC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2228850"/>
            <a:ext cx="15843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zh-CN" sz="1000">
              <a:latin typeface="Times New Roman" panose="02020603050405020304" pitchFamily="18" charset="0"/>
            </a:endParaRPr>
          </a:p>
        </p:txBody>
      </p:sp>
      <p:graphicFrame>
        <p:nvGraphicFramePr>
          <p:cNvPr id="108557" name="Object 17">
            <a:extLst>
              <a:ext uri="{FF2B5EF4-FFF2-40B4-BE49-F238E27FC236}">
                <a16:creationId xmlns:a16="http://schemas.microsoft.com/office/drawing/2014/main" id="{1FB623FB-0927-4B14-AA0B-69B03EA603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438400"/>
          <a:ext cx="7461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5" r:id="rId6" imgW="639166" imgH="408737" progId="MS_ClipArt_Gallery.5">
                  <p:embed/>
                </p:oleObj>
              </mc:Choice>
              <mc:Fallback>
                <p:oleObj r:id="rId6" imgW="639166" imgH="408737" progId="MS_ClipArt_Gallery.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438400"/>
                        <a:ext cx="7461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8" name="Object 18">
            <a:extLst>
              <a:ext uri="{FF2B5EF4-FFF2-40B4-BE49-F238E27FC236}">
                <a16:creationId xmlns:a16="http://schemas.microsoft.com/office/drawing/2014/main" id="{6257C135-968E-42DD-ADFA-7D405270FD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4038600"/>
          <a:ext cx="8048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6" r:id="rId8" imgW="1763878" imgH="1785823" progId="MS_ClipArt_Gallery.5">
                  <p:embed/>
                </p:oleObj>
              </mc:Choice>
              <mc:Fallback>
                <p:oleObj r:id="rId8" imgW="1763878" imgH="1785823" progId="MS_ClipArt_Gallery.5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038600"/>
                        <a:ext cx="8048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9" name="Object 19">
            <a:extLst>
              <a:ext uri="{FF2B5EF4-FFF2-40B4-BE49-F238E27FC236}">
                <a16:creationId xmlns:a16="http://schemas.microsoft.com/office/drawing/2014/main" id="{0740923C-7A73-4D48-B742-0CBAFFD6F6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209800"/>
          <a:ext cx="6350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7" r:id="rId10" imgW="842162" imgH="903427" progId="MS_ClipArt_Gallery.5">
                  <p:embed/>
                </p:oleObj>
              </mc:Choice>
              <mc:Fallback>
                <p:oleObj r:id="rId10" imgW="842162" imgH="903427" progId="MS_ClipArt_Gallery.5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209800"/>
                        <a:ext cx="6350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0" name="Object 20">
            <a:extLst>
              <a:ext uri="{FF2B5EF4-FFF2-40B4-BE49-F238E27FC236}">
                <a16:creationId xmlns:a16="http://schemas.microsoft.com/office/drawing/2014/main" id="{BF36A40C-7075-4032-B3E8-E9E167E2D1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9600" y="2362200"/>
          <a:ext cx="5905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8" r:id="rId12" imgW="220370" imgH="253289" progId="MS_ClipArt_Gallery.5">
                  <p:embed/>
                </p:oleObj>
              </mc:Choice>
              <mc:Fallback>
                <p:oleObj r:id="rId12" imgW="220370" imgH="253289" progId="MS_ClipArt_Gallery.5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2362200"/>
                        <a:ext cx="59055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1" name="Object 21">
            <a:extLst>
              <a:ext uri="{FF2B5EF4-FFF2-40B4-BE49-F238E27FC236}">
                <a16:creationId xmlns:a16="http://schemas.microsoft.com/office/drawing/2014/main" id="{FD02C651-9509-4003-A86E-A9E386E37F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4724400"/>
          <a:ext cx="10874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9" r:id="rId14" imgW="930843" imgH="636700" progId="MS_ClipArt_Gallery.5">
                  <p:embed/>
                </p:oleObj>
              </mc:Choice>
              <mc:Fallback>
                <p:oleObj r:id="rId14" imgW="930843" imgH="636700" progId="MS_ClipArt_Gallery.5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724400"/>
                        <a:ext cx="1087438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2" name="Object 22">
            <a:extLst>
              <a:ext uri="{FF2B5EF4-FFF2-40B4-BE49-F238E27FC236}">
                <a16:creationId xmlns:a16="http://schemas.microsoft.com/office/drawing/2014/main" id="{5E8FEBA6-0456-44A4-A11E-4EF250453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1905000"/>
          <a:ext cx="8826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0" r:id="rId16" imgW="1791310" imgH="828446" progId="MS_ClipArt_Gallery.5">
                  <p:embed/>
                </p:oleObj>
              </mc:Choice>
              <mc:Fallback>
                <p:oleObj r:id="rId16" imgW="1791310" imgH="828446" progId="MS_ClipArt_Gallery.5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05000"/>
                        <a:ext cx="88265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3" name="Object 23">
            <a:extLst>
              <a:ext uri="{FF2B5EF4-FFF2-40B4-BE49-F238E27FC236}">
                <a16:creationId xmlns:a16="http://schemas.microsoft.com/office/drawing/2014/main" id="{1512F66E-4CC7-4355-A1E6-5314D8DF6D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895600"/>
          <a:ext cx="8842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1" r:id="rId18" imgW="1795882" imgH="1336853" progId="MS_ClipArt_Gallery.5">
                  <p:embed/>
                </p:oleObj>
              </mc:Choice>
              <mc:Fallback>
                <p:oleObj r:id="rId18" imgW="1795882" imgH="1336853" progId="MS_ClipArt_Gallery.5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95600"/>
                        <a:ext cx="8842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4" name="Object 25">
            <a:extLst>
              <a:ext uri="{FF2B5EF4-FFF2-40B4-BE49-F238E27FC236}">
                <a16:creationId xmlns:a16="http://schemas.microsoft.com/office/drawing/2014/main" id="{B071D02C-9485-4218-95E0-650CC76B53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962400"/>
          <a:ext cx="876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2" r:id="rId20" imgW="877824" imgH="377952" progId="Word.Document.8">
                  <p:embed/>
                </p:oleObj>
              </mc:Choice>
              <mc:Fallback>
                <p:oleObj r:id="rId20" imgW="877824" imgH="377952" progId="Word.Document.8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62400"/>
                        <a:ext cx="8763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5" name="Object 27">
            <a:extLst>
              <a:ext uri="{FF2B5EF4-FFF2-40B4-BE49-F238E27FC236}">
                <a16:creationId xmlns:a16="http://schemas.microsoft.com/office/drawing/2014/main" id="{C27FC678-BB6E-437C-B641-DC98F702EE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5181600"/>
          <a:ext cx="7397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3" r:id="rId22" imgW="740664" imgH="350520" progId="Word.Document.8">
                  <p:embed/>
                </p:oleObj>
              </mc:Choice>
              <mc:Fallback>
                <p:oleObj r:id="rId22" imgW="740664" imgH="350520" progId="Word.Document.8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181600"/>
                        <a:ext cx="73977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6" name="Object 28">
            <a:extLst>
              <a:ext uri="{FF2B5EF4-FFF2-40B4-BE49-F238E27FC236}">
                <a16:creationId xmlns:a16="http://schemas.microsoft.com/office/drawing/2014/main" id="{E908C5D9-8A18-45E7-9327-265FBD4396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3657600"/>
          <a:ext cx="5254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4" r:id="rId24" imgW="527304" imgH="451104" progId="Word.Document.8">
                  <p:embed/>
                </p:oleObj>
              </mc:Choice>
              <mc:Fallback>
                <p:oleObj r:id="rId24" imgW="527304" imgH="451104" progId="Word.Document.8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657600"/>
                        <a:ext cx="52546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8567" name="Picture 30" descr="Sony Ericsson HBH-60">
            <a:extLst>
              <a:ext uri="{FF2B5EF4-FFF2-40B4-BE49-F238E27FC236}">
                <a16:creationId xmlns:a16="http://schemas.microsoft.com/office/drawing/2014/main" id="{BB0CB798-523E-4570-A3CD-9AAD3A3C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67000"/>
            <a:ext cx="63976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68" name="Picture 32" descr="83_569[1]">
            <a:extLst>
              <a:ext uri="{FF2B5EF4-FFF2-40B4-BE49-F238E27FC236}">
                <a16:creationId xmlns:a16="http://schemas.microsoft.com/office/drawing/2014/main" id="{EFCCD873-B141-48C2-9D21-C3793014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133600"/>
            <a:ext cx="65881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69" name="Picture 33" descr="disc">
            <a:extLst>
              <a:ext uri="{FF2B5EF4-FFF2-40B4-BE49-F238E27FC236}">
                <a16:creationId xmlns:a16="http://schemas.microsoft.com/office/drawing/2014/main" id="{4176D8A9-807C-4ECE-95B0-AF930253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43400"/>
            <a:ext cx="684213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70" name="Picture 34" descr="360modena00_engine">
            <a:extLst>
              <a:ext uri="{FF2B5EF4-FFF2-40B4-BE49-F238E27FC236}">
                <a16:creationId xmlns:a16="http://schemas.microsoft.com/office/drawing/2014/main" id="{B6858EB7-6D9E-4D5A-918F-45ED8693E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733800"/>
            <a:ext cx="10096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71" name="Picture 35" descr="ARM Powered Product Image - Tom Tom GPS 2">
            <a:extLst>
              <a:ext uri="{FF2B5EF4-FFF2-40B4-BE49-F238E27FC236}">
                <a16:creationId xmlns:a16="http://schemas.microsoft.com/office/drawing/2014/main" id="{5605116D-5206-4049-9C28-0EA4E92F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4730750"/>
            <a:ext cx="7064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72" name="Picture 36" descr="bmw2">
            <a:extLst>
              <a:ext uri="{FF2B5EF4-FFF2-40B4-BE49-F238E27FC236}">
                <a16:creationId xmlns:a16="http://schemas.microsoft.com/office/drawing/2014/main" id="{A0B369CE-4824-41D5-B8B3-0AC81001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33825"/>
            <a:ext cx="98583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73" name="Picture 33" descr="c:\users\luo\appdata\roaming\360se6\USERDA~1\Temp\ADAF2E~1.JPG">
            <a:extLst>
              <a:ext uri="{FF2B5EF4-FFF2-40B4-BE49-F238E27FC236}">
                <a16:creationId xmlns:a16="http://schemas.microsoft.com/office/drawing/2014/main" id="{56383000-A8A9-4B7C-82CF-93992B95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974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74" name="Picture 35" descr="c:\users\luo\appdata\roaming\360se6\USERDA~1\Temp\380121~1.JPG">
            <a:extLst>
              <a:ext uri="{FF2B5EF4-FFF2-40B4-BE49-F238E27FC236}">
                <a16:creationId xmlns:a16="http://schemas.microsoft.com/office/drawing/2014/main" id="{2F09A1EA-B874-419E-915E-C9517111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8048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871E25C-8FE1-4D0D-832B-06F4852160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67"/>
    </mc:Choice>
    <mc:Fallback>
      <p:transition spd="slow" advTm="47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3E6B6266-01A9-4268-AEF8-F39C44AA6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按速度分类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5468E8FC-DB87-473A-B115-DF0BBAAA88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lnSpc>
                <a:spcPct val="85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b="1">
                <a:solidFill>
                  <a:srgbClr val="800000"/>
                </a:solidFill>
                <a:ea typeface="楷体_GB2312" pitchFamily="49" charset="-122"/>
              </a:rPr>
              <a:t>强实时系统</a:t>
            </a:r>
            <a:r>
              <a:rPr lang="en-US" altLang="zh-CN" b="1"/>
              <a:t>, </a:t>
            </a:r>
            <a:r>
              <a:rPr lang="zh-CN" altLang="en-US" b="1"/>
              <a:t>其系统响应时间在毫秒或微秒级。</a:t>
            </a:r>
          </a:p>
          <a:p>
            <a:pPr lvl="1" algn="just" eaLnBrk="1" hangingPunct="1">
              <a:lnSpc>
                <a:spcPct val="85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b="1">
                <a:solidFill>
                  <a:srgbClr val="800000"/>
                </a:solidFill>
                <a:ea typeface="楷体_GB2312" pitchFamily="49" charset="-122"/>
              </a:rPr>
              <a:t>一般实时系统</a:t>
            </a:r>
            <a:r>
              <a:rPr lang="en-US" altLang="zh-CN" b="1"/>
              <a:t>, </a:t>
            </a:r>
            <a:r>
              <a:rPr lang="zh-CN" altLang="en-US" b="1"/>
              <a:t>其系统响应时间在几秒的数量级上</a:t>
            </a:r>
            <a:r>
              <a:rPr lang="en-US" altLang="zh-CN" b="1"/>
              <a:t>,</a:t>
            </a:r>
            <a:r>
              <a:rPr lang="zh-CN" altLang="en-US" b="1"/>
              <a:t>其实时性的要求比强实时系统要差一些。</a:t>
            </a:r>
          </a:p>
          <a:p>
            <a:pPr lvl="1" algn="just" eaLnBrk="1" hangingPunct="1">
              <a:lnSpc>
                <a:spcPct val="85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b="1">
                <a:solidFill>
                  <a:srgbClr val="800000"/>
                </a:solidFill>
                <a:ea typeface="楷体_GB2312" pitchFamily="49" charset="-122"/>
              </a:rPr>
              <a:t>弱实时系统</a:t>
            </a:r>
            <a:r>
              <a:rPr lang="en-US" altLang="zh-CN" b="1"/>
              <a:t>, </a:t>
            </a:r>
            <a:r>
              <a:rPr lang="zh-CN" altLang="en-US" b="1"/>
              <a:t>其系统响应时间约为数十秒或更长。这种系统的响应时间可能随系统负载的轻重而变化。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639F326-2DB8-4CD3-B931-FF4A612CD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71"/>
    </mc:Choice>
    <mc:Fallback>
      <p:transition spd="slow" advTm="122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4604084C-070F-4EFE-BF3A-1AB699240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按确定性来分类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E250A148-FC79-486F-A3A9-E888609DB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lnSpc>
                <a:spcPct val="105000"/>
              </a:lnSpc>
              <a:spcBef>
                <a:spcPct val="45000"/>
              </a:spcBef>
              <a:buSzPct val="90000"/>
              <a:buFontTx/>
              <a:buNone/>
            </a:pPr>
            <a:r>
              <a:rPr lang="zh-CN" altLang="en-US" b="1"/>
              <a:t>根据确定性的强弱，可将嵌入式系统分为硬实时、软实时系统：</a:t>
            </a:r>
          </a:p>
          <a:p>
            <a:pPr lvl="1" algn="just" eaLnBrk="1" hangingPunct="1">
              <a:lnSpc>
                <a:spcPct val="105000"/>
              </a:lnSpc>
              <a:spcBef>
                <a:spcPct val="45000"/>
              </a:spcBef>
              <a:buSzPct val="90000"/>
            </a:pPr>
            <a:r>
              <a:rPr lang="zh-CN" altLang="en-US" b="1">
                <a:solidFill>
                  <a:srgbClr val="800000"/>
                </a:solidFill>
                <a:ea typeface="楷体_GB2312" pitchFamily="49" charset="-122"/>
              </a:rPr>
              <a:t>硬实时</a:t>
            </a:r>
            <a:r>
              <a:rPr lang="zh-CN" altLang="en-US" b="1"/>
              <a:t>：系统对系统响应时间有严格的要求，如果系统响应时间不能满足，就要引起系统崩溃或致命的错误。</a:t>
            </a:r>
          </a:p>
          <a:p>
            <a:pPr lvl="1" algn="just" eaLnBrk="1" hangingPunct="1">
              <a:lnSpc>
                <a:spcPct val="105000"/>
              </a:lnSpc>
              <a:spcBef>
                <a:spcPct val="45000"/>
              </a:spcBef>
              <a:buSzPct val="90000"/>
            </a:pPr>
            <a:r>
              <a:rPr lang="zh-CN" altLang="en-US" b="1">
                <a:solidFill>
                  <a:srgbClr val="800000"/>
                </a:solidFill>
                <a:ea typeface="楷体_GB2312" pitchFamily="49" charset="-122"/>
              </a:rPr>
              <a:t>软实时</a:t>
            </a:r>
            <a:r>
              <a:rPr lang="zh-CN" altLang="en-US" b="1"/>
              <a:t>：系统对系统响应时间有要求，但是如果系统响应时间不能满足，不会导致系统出现致命的错误或崩溃。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9A388FD0-E78E-40DC-87BC-1AADF9519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/>
              <a:t>按嵌入式系统软件结构来分类</a:t>
            </a:r>
          </a:p>
        </p:txBody>
      </p:sp>
      <p:sp>
        <p:nvSpPr>
          <p:cNvPr id="196612" name="Rectangle 4">
            <a:extLst>
              <a:ext uri="{FF2B5EF4-FFF2-40B4-BE49-F238E27FC236}">
                <a16:creationId xmlns:a16="http://schemas.microsoft.com/office/drawing/2014/main" id="{EC9D7FC5-53D0-4E90-9600-2942E5301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698625"/>
            <a:ext cx="21653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循环轮询系统</a:t>
            </a:r>
          </a:p>
        </p:txBody>
      </p:sp>
      <p:sp>
        <p:nvSpPr>
          <p:cNvPr id="196613" name="Rectangle 5">
            <a:extLst>
              <a:ext uri="{FF2B5EF4-FFF2-40B4-BE49-F238E27FC236}">
                <a16:creationId xmlns:a16="http://schemas.microsoft.com/office/drawing/2014/main" id="{FEB82442-3807-4258-BD4D-FDEE6F8A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590800"/>
            <a:ext cx="24955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有限状态机系统</a:t>
            </a:r>
          </a:p>
        </p:txBody>
      </p:sp>
      <p:sp>
        <p:nvSpPr>
          <p:cNvPr id="196614" name="Rectangle 6">
            <a:extLst>
              <a:ext uri="{FF2B5EF4-FFF2-40B4-BE49-F238E27FC236}">
                <a16:creationId xmlns:a16="http://schemas.microsoft.com/office/drawing/2014/main" id="{8876C405-1251-4F5B-B961-109F36C2A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52800"/>
            <a:ext cx="18351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前后台系统</a:t>
            </a:r>
          </a:p>
        </p:txBody>
      </p:sp>
      <p:sp>
        <p:nvSpPr>
          <p:cNvPr id="196615" name="Rectangle 7">
            <a:extLst>
              <a:ext uri="{FF2B5EF4-FFF2-40B4-BE49-F238E27FC236}">
                <a16:creationId xmlns:a16="http://schemas.microsoft.com/office/drawing/2014/main" id="{1BE29086-43CB-4CCA-A7B9-B5C7EC77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4052888"/>
            <a:ext cx="3155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单处理器多任务系统</a:t>
            </a:r>
          </a:p>
        </p:txBody>
      </p:sp>
      <p:sp>
        <p:nvSpPr>
          <p:cNvPr id="196616" name="Rectangle 8">
            <a:extLst>
              <a:ext uri="{FF2B5EF4-FFF2-40B4-BE49-F238E27FC236}">
                <a16:creationId xmlns:a16="http://schemas.microsoft.com/office/drawing/2014/main" id="{1D76EA0E-E610-4D2A-9824-EA3741FFE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4800600"/>
            <a:ext cx="3155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600" b="1">
                <a:solidFill>
                  <a:schemeClr val="accent2"/>
                </a:solidFill>
                <a:ea typeface="华文新魏" panose="02010800040101010101" pitchFamily="2" charset="-122"/>
              </a:rPr>
              <a:t>多处理器多任务系统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C479FA0-A1E3-4890-B1CD-CCDCE4553E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2"/>
    </mc:Choice>
    <mc:Fallback>
      <p:transition spd="slow" advTm="28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6612" grpId="0"/>
      <p:bldP spid="196613" grpId="0"/>
      <p:bldP spid="196614" grpId="0"/>
      <p:bldP spid="196615" grpId="0"/>
      <p:bldP spid="1966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67890F68-EBD4-461C-B9D3-FFBFF8453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循环轮询系统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E867E4F7-2AEC-4905-9BB0-72F9211F3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44196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initialize()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while(true) 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	if (condition_1) action_1();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	if (condition_2) action_2();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	......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	if (condition_n) acition_n();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97637" name="Text Box 5">
            <a:extLst>
              <a:ext uri="{FF2B5EF4-FFF2-40B4-BE49-F238E27FC236}">
                <a16:creationId xmlns:a16="http://schemas.microsoft.com/office/drawing/2014/main" id="{12C4E3F5-9F61-418B-9505-5E6A6D6D9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590800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solidFill>
                  <a:srgbClr val="800000"/>
                </a:solidFill>
                <a:latin typeface="Times New Roman" panose="02020603050405020304" pitchFamily="18" charset="0"/>
              </a:rPr>
              <a:t>Check for Input</a:t>
            </a: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E5B5789A-AA8F-4747-B3A5-7B2FD9107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114800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200" b="1">
                <a:solidFill>
                  <a:srgbClr val="800000"/>
                </a:solidFill>
                <a:latin typeface="Times New Roman" panose="02020603050405020304" pitchFamily="18" charset="0"/>
              </a:rPr>
              <a:t>Do Something</a:t>
            </a:r>
          </a:p>
        </p:txBody>
      </p:sp>
      <p:sp>
        <p:nvSpPr>
          <p:cNvPr id="197639" name="Freeform 7">
            <a:extLst>
              <a:ext uri="{FF2B5EF4-FFF2-40B4-BE49-F238E27FC236}">
                <a16:creationId xmlns:a16="http://schemas.microsoft.com/office/drawing/2014/main" id="{7937C734-B4FD-485F-B7EF-2E964763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048000"/>
            <a:ext cx="76200" cy="990600"/>
          </a:xfrm>
          <a:custGeom>
            <a:avLst/>
            <a:gdLst>
              <a:gd name="T0" fmla="*/ 0 w 48"/>
              <a:gd name="T1" fmla="*/ 0 h 624"/>
              <a:gd name="T2" fmla="*/ 48 w 48"/>
              <a:gd name="T3" fmla="*/ 240 h 624"/>
              <a:gd name="T4" fmla="*/ 0 w 48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624">
                <a:moveTo>
                  <a:pt x="0" y="0"/>
                </a:moveTo>
                <a:cubicBezTo>
                  <a:pt x="24" y="68"/>
                  <a:pt x="48" y="136"/>
                  <a:pt x="48" y="240"/>
                </a:cubicBezTo>
                <a:cubicBezTo>
                  <a:pt x="48" y="344"/>
                  <a:pt x="8" y="560"/>
                  <a:pt x="0" y="624"/>
                </a:cubicBezTo>
              </a:path>
            </a:pathLst>
          </a:custGeom>
          <a:noFill/>
          <a:ln w="38100">
            <a:solidFill>
              <a:srgbClr val="0033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97645" name="Freeform 13">
            <a:extLst>
              <a:ext uri="{FF2B5EF4-FFF2-40B4-BE49-F238E27FC236}">
                <a16:creationId xmlns:a16="http://schemas.microsoft.com/office/drawing/2014/main" id="{314F4B95-579F-4BAC-83E8-0A80B5140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260600"/>
            <a:ext cx="1003300" cy="2501900"/>
          </a:xfrm>
          <a:custGeom>
            <a:avLst/>
            <a:gdLst>
              <a:gd name="T0" fmla="*/ 584 w 632"/>
              <a:gd name="T1" fmla="*/ 1456 h 1576"/>
              <a:gd name="T2" fmla="*/ 392 w 632"/>
              <a:gd name="T3" fmla="*/ 1552 h 1576"/>
              <a:gd name="T4" fmla="*/ 104 w 632"/>
              <a:gd name="T5" fmla="*/ 1312 h 1576"/>
              <a:gd name="T6" fmla="*/ 8 w 632"/>
              <a:gd name="T7" fmla="*/ 592 h 1576"/>
              <a:gd name="T8" fmla="*/ 152 w 632"/>
              <a:gd name="T9" fmla="*/ 112 h 1576"/>
              <a:gd name="T10" fmla="*/ 440 w 632"/>
              <a:gd name="T11" fmla="*/ 16 h 1576"/>
              <a:gd name="T12" fmla="*/ 632 w 632"/>
              <a:gd name="T13" fmla="*/ 208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2" h="1576">
                <a:moveTo>
                  <a:pt x="584" y="1456"/>
                </a:moveTo>
                <a:cubicBezTo>
                  <a:pt x="528" y="1516"/>
                  <a:pt x="472" y="1576"/>
                  <a:pt x="392" y="1552"/>
                </a:cubicBezTo>
                <a:cubicBezTo>
                  <a:pt x="312" y="1528"/>
                  <a:pt x="168" y="1472"/>
                  <a:pt x="104" y="1312"/>
                </a:cubicBezTo>
                <a:cubicBezTo>
                  <a:pt x="40" y="1152"/>
                  <a:pt x="0" y="792"/>
                  <a:pt x="8" y="592"/>
                </a:cubicBezTo>
                <a:cubicBezTo>
                  <a:pt x="16" y="392"/>
                  <a:pt x="80" y="208"/>
                  <a:pt x="152" y="112"/>
                </a:cubicBezTo>
                <a:cubicBezTo>
                  <a:pt x="224" y="16"/>
                  <a:pt x="360" y="0"/>
                  <a:pt x="440" y="16"/>
                </a:cubicBezTo>
                <a:cubicBezTo>
                  <a:pt x="520" y="32"/>
                  <a:pt x="576" y="120"/>
                  <a:pt x="632" y="208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7305CA1-6EA0-4258-80E8-BDA8A6238E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25"/>
    </mc:Choice>
    <mc:Fallback>
      <p:transition spd="slow" advTm="129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7635" grpId="0"/>
      <p:bldP spid="197637" grpId="0"/>
      <p:bldP spid="1976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BBE5F428-CBCC-4FF1-BAB4-A024F6FD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4267200"/>
          </a:xfrm>
        </p:spPr>
        <p:txBody>
          <a:bodyPr/>
          <a:lstStyle/>
          <a:p>
            <a:pPr eaLnBrk="1" hangingPunct="1"/>
            <a:r>
              <a:rPr lang="zh-CN" altLang="en-US"/>
              <a:t>优点</a:t>
            </a:r>
          </a:p>
          <a:p>
            <a:pPr lvl="1" eaLnBrk="1" hangingPunct="1"/>
            <a:r>
              <a:rPr lang="zh-CN" altLang="en-US" b="1"/>
              <a:t>对于简单的系统而言，便于编程和理解。</a:t>
            </a:r>
          </a:p>
          <a:p>
            <a:pPr lvl="1" eaLnBrk="1" hangingPunct="1"/>
            <a:r>
              <a:rPr lang="zh-CN" altLang="en-US" b="1"/>
              <a:t>没有中断的机制，程序运行良好，不会出现随机的问题。</a:t>
            </a:r>
          </a:p>
          <a:p>
            <a:pPr eaLnBrk="1" hangingPunct="1"/>
            <a:r>
              <a:rPr lang="zh-CN" altLang="en-US"/>
              <a:t>缺点</a:t>
            </a:r>
          </a:p>
          <a:p>
            <a:pPr lvl="1" eaLnBrk="1" hangingPunct="1"/>
            <a:r>
              <a:rPr lang="zh-CN" altLang="en-US" b="1"/>
              <a:t>有限的应用领域。</a:t>
            </a:r>
          </a:p>
          <a:p>
            <a:pPr lvl="1" eaLnBrk="1" hangingPunct="1"/>
            <a:r>
              <a:rPr lang="zh-CN" altLang="en-US" b="1"/>
              <a:t>对于大量的</a:t>
            </a:r>
            <a:r>
              <a:rPr lang="en-US" altLang="zh-CN" b="1"/>
              <a:t>I/O</a:t>
            </a:r>
            <a:r>
              <a:rPr lang="zh-CN" altLang="en-US" b="1"/>
              <a:t>服务的应用，不容易实现。</a:t>
            </a:r>
          </a:p>
          <a:p>
            <a:pPr lvl="1" eaLnBrk="1" hangingPunct="1"/>
            <a:r>
              <a:rPr lang="zh-CN" altLang="en-US" b="1"/>
              <a:t>大的程序不便于调试。</a:t>
            </a:r>
          </a:p>
        </p:txBody>
      </p:sp>
      <p:sp>
        <p:nvSpPr>
          <p:cNvPr id="198659" name="Text Box 3">
            <a:extLst>
              <a:ext uri="{FF2B5EF4-FFF2-40B4-BE49-F238E27FC236}">
                <a16:creationId xmlns:a16="http://schemas.microsoft.com/office/drawing/2014/main" id="{48C7C25B-1ADA-44B8-9D3A-FB7E3B9AA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562600"/>
            <a:ext cx="7010400" cy="57943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3200" b="1">
                <a:solidFill>
                  <a:srgbClr val="800000"/>
                </a:solidFill>
                <a:latin typeface="Times New Roman" panose="02020603050405020304" pitchFamily="18" charset="0"/>
                <a:ea typeface="楷体_GB2312" pitchFamily="49" charset="-122"/>
              </a:rPr>
              <a:t>适合于慢速和非常快速的简单系统</a:t>
            </a:r>
          </a:p>
        </p:txBody>
      </p:sp>
      <p:sp>
        <p:nvSpPr>
          <p:cNvPr id="118787" name="Rectangle 4">
            <a:extLst>
              <a:ext uri="{FF2B5EF4-FFF2-40B4-BE49-F238E27FC236}">
                <a16:creationId xmlns:a16="http://schemas.microsoft.com/office/drawing/2014/main" id="{0B446DB9-BE14-4B84-B65A-4838822270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循环轮询系统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8593435-7094-4159-B0DA-793984929D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12"/>
    </mc:Choice>
    <mc:Fallback>
      <p:transition spd="slow" advTm="19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8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8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8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8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8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8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8658" grpId="0" build="p"/>
      <p:bldP spid="1986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48246DAF-2F4B-47F1-ADCF-9DA8B737F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前后台系统</a:t>
            </a:r>
          </a:p>
        </p:txBody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FF926C1D-E8D8-48DA-8DE3-5326B1252E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143000"/>
            <a:ext cx="7772400" cy="3124200"/>
          </a:xfrm>
        </p:spPr>
        <p:txBody>
          <a:bodyPr/>
          <a:lstStyle/>
          <a:p>
            <a:pPr eaLnBrk="1" hangingPunct="1"/>
            <a:r>
              <a:rPr lang="zh-CN" altLang="en-US" dirty="0"/>
              <a:t>是中断驱动系统的一种</a:t>
            </a:r>
          </a:p>
          <a:p>
            <a:pPr lvl="1" algn="just" eaLnBrk="1" hangingPunct="1">
              <a:buSzPct val="80000"/>
            </a:pPr>
            <a:r>
              <a:rPr lang="zh-CN" altLang="en-US" b="1" dirty="0"/>
              <a:t>后台是一个循环轮询系统一直在运行。</a:t>
            </a:r>
          </a:p>
          <a:p>
            <a:pPr lvl="1" algn="just" eaLnBrk="1" hangingPunct="1">
              <a:buSzPct val="80000"/>
            </a:pPr>
            <a:r>
              <a:rPr lang="zh-CN" altLang="en-US" b="1" dirty="0"/>
              <a:t>前台是由一些中断处理过程组成的。</a:t>
            </a:r>
          </a:p>
          <a:p>
            <a:pPr lvl="1" algn="just" eaLnBrk="1" hangingPunct="1">
              <a:buSzPct val="80000"/>
            </a:pPr>
            <a:r>
              <a:rPr lang="zh-CN" altLang="en-US" b="1" dirty="0"/>
              <a:t>当有一前台事件</a:t>
            </a:r>
            <a:r>
              <a:rPr lang="en-US" altLang="zh-CN" b="1" dirty="0"/>
              <a:t>(</a:t>
            </a:r>
            <a:r>
              <a:rPr lang="zh-CN" altLang="en-US" b="1" dirty="0"/>
              <a:t>外部事件</a:t>
            </a:r>
            <a:r>
              <a:rPr lang="en-US" altLang="zh-CN" b="1" dirty="0"/>
              <a:t>)</a:t>
            </a:r>
            <a:r>
              <a:rPr lang="zh-CN" altLang="en-US" b="1" dirty="0"/>
              <a:t>发生时，引起中断</a:t>
            </a:r>
            <a:r>
              <a:rPr lang="en-US" altLang="zh-CN" b="1" dirty="0"/>
              <a:t>, </a:t>
            </a:r>
            <a:r>
              <a:rPr lang="zh-CN" altLang="en-US" b="1" dirty="0"/>
              <a:t>进行前台处理</a:t>
            </a:r>
            <a:r>
              <a:rPr lang="en-US" altLang="zh-CN" b="1" dirty="0"/>
              <a:t>, </a:t>
            </a:r>
            <a:r>
              <a:rPr lang="zh-CN" altLang="en-US" b="1" dirty="0"/>
              <a:t>处理完成后又回到后台</a:t>
            </a:r>
            <a:r>
              <a:rPr lang="en-US" altLang="zh-CN" b="1" dirty="0"/>
              <a:t>(</a:t>
            </a:r>
            <a:r>
              <a:rPr lang="zh-CN" altLang="en-US" b="1" dirty="0"/>
              <a:t>通常又称主程序</a:t>
            </a:r>
            <a:r>
              <a:rPr lang="en-US" altLang="zh-CN" b="1" dirty="0"/>
              <a:t>)</a:t>
            </a:r>
            <a:r>
              <a:rPr lang="zh-CN" altLang="en-US" b="1" dirty="0"/>
              <a:t>。</a:t>
            </a:r>
          </a:p>
        </p:txBody>
      </p:sp>
      <p:sp>
        <p:nvSpPr>
          <p:cNvPr id="199688" name="Rectangle 8">
            <a:extLst>
              <a:ext uri="{FF2B5EF4-FFF2-40B4-BE49-F238E27FC236}">
                <a16:creationId xmlns:a16="http://schemas.microsoft.com/office/drawing/2014/main" id="{327A8E43-145E-4F66-BD64-6F616CCC3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5848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CC6600"/>
                </a:solidFill>
                <a:latin typeface="楷体_GB2312" pitchFamily="49" charset="-122"/>
                <a:ea typeface="楷体_GB2312" pitchFamily="49" charset="-122"/>
              </a:rPr>
              <a:t>中断</a:t>
            </a:r>
            <a:r>
              <a:rPr lang="en-US" altLang="zh-CN" sz="2400" b="1">
                <a:solidFill>
                  <a:srgbClr val="CC66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199689" name="Rectangle 9">
            <a:extLst>
              <a:ext uri="{FF2B5EF4-FFF2-40B4-BE49-F238E27FC236}">
                <a16:creationId xmlns:a16="http://schemas.microsoft.com/office/drawing/2014/main" id="{8D1C5668-D2F2-4C4F-AE69-61405B545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6210300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>
                <a:solidFill>
                  <a:srgbClr val="CC6600"/>
                </a:solidFill>
                <a:latin typeface="楷体_GB2312" pitchFamily="49" charset="-122"/>
                <a:ea typeface="楷体_GB2312" pitchFamily="49" charset="-122"/>
              </a:rPr>
              <a:t>中断</a:t>
            </a:r>
            <a:r>
              <a:rPr lang="en-US" altLang="zh-CN" sz="2400" b="1">
                <a:solidFill>
                  <a:srgbClr val="CC66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68E8B3A0-342A-40D1-B003-50E034B69AC6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975225"/>
            <a:ext cx="1624013" cy="365125"/>
            <a:chOff x="1440" y="3134"/>
            <a:chExt cx="1023" cy="230"/>
          </a:xfrm>
        </p:grpSpPr>
        <p:sp>
          <p:nvSpPr>
            <p:cNvPr id="120838" name="Rectangle 7">
              <a:extLst>
                <a:ext uri="{FF2B5EF4-FFF2-40B4-BE49-F238E27FC236}">
                  <a16:creationId xmlns:a16="http://schemas.microsoft.com/office/drawing/2014/main" id="{D00B8A85-7CBA-4FBE-B909-28BBFFF84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134"/>
              <a:ext cx="57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主程序</a:t>
              </a:r>
            </a:p>
          </p:txBody>
        </p:sp>
        <p:sp>
          <p:nvSpPr>
            <p:cNvPr id="120839" name="Line 10">
              <a:extLst>
                <a:ext uri="{FF2B5EF4-FFF2-40B4-BE49-F238E27FC236}">
                  <a16:creationId xmlns:a16="http://schemas.microsoft.com/office/drawing/2014/main" id="{CF13E82A-70DB-4536-9804-1E1F176E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3215"/>
              <a:ext cx="395" cy="1"/>
            </a:xfrm>
            <a:prstGeom prst="line">
              <a:avLst/>
            </a:prstGeom>
            <a:noFill/>
            <a:ln w="41275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9691" name="Line 11">
            <a:extLst>
              <a:ext uri="{FF2B5EF4-FFF2-40B4-BE49-F238E27FC236}">
                <a16:creationId xmlns:a16="http://schemas.microsoft.com/office/drawing/2014/main" id="{4804AC17-F51D-4CB3-AD2B-00754776C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0" y="5127625"/>
            <a:ext cx="0" cy="609600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92" name="Line 12">
            <a:extLst>
              <a:ext uri="{FF2B5EF4-FFF2-40B4-BE49-F238E27FC236}">
                <a16:creationId xmlns:a16="http://schemas.microsoft.com/office/drawing/2014/main" id="{06C1EF54-FA7F-4FFF-9C81-77219F1E12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3500" y="5737225"/>
            <a:ext cx="609600" cy="0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93" name="Line 13">
            <a:extLst>
              <a:ext uri="{FF2B5EF4-FFF2-40B4-BE49-F238E27FC236}">
                <a16:creationId xmlns:a16="http://schemas.microsoft.com/office/drawing/2014/main" id="{1935EC63-B681-4D32-86BE-24722F057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1513" y="5103813"/>
            <a:ext cx="941387" cy="1587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94" name="Line 14">
            <a:extLst>
              <a:ext uri="{FF2B5EF4-FFF2-40B4-BE49-F238E27FC236}">
                <a16:creationId xmlns:a16="http://schemas.microsoft.com/office/drawing/2014/main" id="{2BB218F2-AEF4-42F3-B963-ACF474B20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6388" y="5738813"/>
            <a:ext cx="368300" cy="1587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95" name="Line 15">
            <a:extLst>
              <a:ext uri="{FF2B5EF4-FFF2-40B4-BE49-F238E27FC236}">
                <a16:creationId xmlns:a16="http://schemas.microsoft.com/office/drawing/2014/main" id="{A8BDC7C2-F064-478D-9463-4FF9EB3E66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7700" y="6372225"/>
            <a:ext cx="533400" cy="0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96" name="Line 16">
            <a:extLst>
              <a:ext uri="{FF2B5EF4-FFF2-40B4-BE49-F238E27FC236}">
                <a16:creationId xmlns:a16="http://schemas.microsoft.com/office/drawing/2014/main" id="{934A0C91-DAE2-4C28-AC5B-597B3EC85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737225"/>
            <a:ext cx="381000" cy="0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2">
            <a:extLst>
              <a:ext uri="{FF2B5EF4-FFF2-40B4-BE49-F238E27FC236}">
                <a16:creationId xmlns:a16="http://schemas.microsoft.com/office/drawing/2014/main" id="{A09F0C16-C9C1-40F0-96D8-61E555D0DD2B}"/>
              </a:ext>
            </a:extLst>
          </p:cNvPr>
          <p:cNvGrpSpPr>
            <a:grpSpLocks/>
          </p:cNvGrpSpPr>
          <p:nvPr/>
        </p:nvGrpSpPr>
        <p:grpSpPr bwMode="auto">
          <a:xfrm>
            <a:off x="3498850" y="4038600"/>
            <a:ext cx="844550" cy="912813"/>
            <a:chOff x="2204" y="2544"/>
            <a:chExt cx="532" cy="575"/>
          </a:xfrm>
        </p:grpSpPr>
        <p:sp>
          <p:nvSpPr>
            <p:cNvPr id="120847" name="Rectangle 4">
              <a:extLst>
                <a:ext uri="{FF2B5EF4-FFF2-40B4-BE49-F238E27FC236}">
                  <a16:creationId xmlns:a16="http://schemas.microsoft.com/office/drawing/2014/main" id="{B1C7B8D4-0EA9-4ABC-ABC4-30874B038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544"/>
              <a:ext cx="5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中断</a:t>
              </a:r>
              <a:r>
                <a:rPr lang="en-US" altLang="zh-CN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grpSp>
          <p:nvGrpSpPr>
            <p:cNvPr id="120848" name="Group 17">
              <a:extLst>
                <a:ext uri="{FF2B5EF4-FFF2-40B4-BE49-F238E27FC236}">
                  <a16:creationId xmlns:a16="http://schemas.microsoft.com/office/drawing/2014/main" id="{5668317D-0906-4CD5-9843-3D005CEC8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4" y="2806"/>
              <a:ext cx="59" cy="313"/>
              <a:chOff x="1843" y="2043"/>
              <a:chExt cx="59" cy="313"/>
            </a:xfrm>
          </p:grpSpPr>
          <p:sp>
            <p:nvSpPr>
              <p:cNvPr id="120849" name="Line 18">
                <a:extLst>
                  <a:ext uri="{FF2B5EF4-FFF2-40B4-BE49-F238E27FC236}">
                    <a16:creationId xmlns:a16="http://schemas.microsoft.com/office/drawing/2014/main" id="{224A3B45-4D01-42CE-9668-597F3A73D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2043"/>
                <a:ext cx="1" cy="2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50" name="Freeform 19">
                <a:extLst>
                  <a:ext uri="{FF2B5EF4-FFF2-40B4-BE49-F238E27FC236}">
                    <a16:creationId xmlns:a16="http://schemas.microsoft.com/office/drawing/2014/main" id="{E9D36081-9402-41AB-9371-B5412AEE6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3" y="2292"/>
                <a:ext cx="59" cy="64"/>
              </a:xfrm>
              <a:custGeom>
                <a:avLst/>
                <a:gdLst>
                  <a:gd name="T0" fmla="*/ 0 w 116"/>
                  <a:gd name="T1" fmla="*/ 0 h 129"/>
                  <a:gd name="T2" fmla="*/ 57 w 116"/>
                  <a:gd name="T3" fmla="*/ 129 h 129"/>
                  <a:gd name="T4" fmla="*/ 116 w 116"/>
                  <a:gd name="T5" fmla="*/ 0 h 129"/>
                  <a:gd name="T6" fmla="*/ 0 w 116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29">
                    <a:moveTo>
                      <a:pt x="0" y="0"/>
                    </a:moveTo>
                    <a:lnTo>
                      <a:pt x="57" y="129"/>
                    </a:lnTo>
                    <a:lnTo>
                      <a:pt x="1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sp>
        <p:nvSpPr>
          <p:cNvPr id="199700" name="Line 20">
            <a:extLst>
              <a:ext uri="{FF2B5EF4-FFF2-40B4-BE49-F238E27FC236}">
                <a16:creationId xmlns:a16="http://schemas.microsoft.com/office/drawing/2014/main" id="{5D290725-AB96-4633-A66D-EFF825F558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4525" y="5097463"/>
            <a:ext cx="3175" cy="669925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701" name="Line 21">
            <a:extLst>
              <a:ext uri="{FF2B5EF4-FFF2-40B4-BE49-F238E27FC236}">
                <a16:creationId xmlns:a16="http://schemas.microsoft.com/office/drawing/2014/main" id="{413C5CAF-ECB6-411A-907D-50EBFCEFA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9088" y="5097463"/>
            <a:ext cx="3175" cy="669925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702" name="Line 22">
            <a:extLst>
              <a:ext uri="{FF2B5EF4-FFF2-40B4-BE49-F238E27FC236}">
                <a16:creationId xmlns:a16="http://schemas.microsoft.com/office/drawing/2014/main" id="{673A3AC8-DE22-4170-95A0-70D943875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5638" y="5722938"/>
            <a:ext cx="3175" cy="669925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703" name="Line 23">
            <a:extLst>
              <a:ext uri="{FF2B5EF4-FFF2-40B4-BE49-F238E27FC236}">
                <a16:creationId xmlns:a16="http://schemas.microsoft.com/office/drawing/2014/main" id="{A5019E5F-7EA2-4658-8D59-1FFBE9ADB7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5737225"/>
            <a:ext cx="0" cy="609600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704" name="Line 24">
            <a:extLst>
              <a:ext uri="{FF2B5EF4-FFF2-40B4-BE49-F238E27FC236}">
                <a16:creationId xmlns:a16="http://schemas.microsoft.com/office/drawing/2014/main" id="{043A4410-BF96-4F68-8858-B4061AC75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5051425"/>
            <a:ext cx="0" cy="685800"/>
          </a:xfrm>
          <a:prstGeom prst="line">
            <a:avLst/>
          </a:prstGeom>
          <a:noFill/>
          <a:ln w="4127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135BDAAF-BF89-4A0F-9603-A40778D534AF}"/>
              </a:ext>
            </a:extLst>
          </p:cNvPr>
          <p:cNvGrpSpPr>
            <a:grpSpLocks/>
          </p:cNvGrpSpPr>
          <p:nvPr/>
        </p:nvGrpSpPr>
        <p:grpSpPr bwMode="auto">
          <a:xfrm>
            <a:off x="5081588" y="4038600"/>
            <a:ext cx="862012" cy="946150"/>
            <a:chOff x="3201" y="2544"/>
            <a:chExt cx="543" cy="596"/>
          </a:xfrm>
        </p:grpSpPr>
        <p:sp>
          <p:nvSpPr>
            <p:cNvPr id="120857" name="Rectangle 5">
              <a:extLst>
                <a:ext uri="{FF2B5EF4-FFF2-40B4-BE49-F238E27FC236}">
                  <a16:creationId xmlns:a16="http://schemas.microsoft.com/office/drawing/2014/main" id="{43504D29-192F-43E5-8B0F-E7D3BC5F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" y="2544"/>
              <a:ext cx="54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zh-CN" altLang="en-US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中断</a:t>
              </a:r>
              <a:r>
                <a:rPr lang="en-US" altLang="zh-CN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grpSp>
          <p:nvGrpSpPr>
            <p:cNvPr id="120858" name="Group 25">
              <a:extLst>
                <a:ext uri="{FF2B5EF4-FFF2-40B4-BE49-F238E27FC236}">
                  <a16:creationId xmlns:a16="http://schemas.microsoft.com/office/drawing/2014/main" id="{72EED447-3127-4863-ABF3-2F0876CE62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4" y="2827"/>
              <a:ext cx="59" cy="313"/>
              <a:chOff x="1843" y="2043"/>
              <a:chExt cx="59" cy="313"/>
            </a:xfrm>
          </p:grpSpPr>
          <p:sp>
            <p:nvSpPr>
              <p:cNvPr id="120859" name="Line 26">
                <a:extLst>
                  <a:ext uri="{FF2B5EF4-FFF2-40B4-BE49-F238E27FC236}">
                    <a16:creationId xmlns:a16="http://schemas.microsoft.com/office/drawing/2014/main" id="{17E90905-26AD-4F93-B3B8-C6AC9B716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2043"/>
                <a:ext cx="1" cy="2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60" name="Freeform 27">
                <a:extLst>
                  <a:ext uri="{FF2B5EF4-FFF2-40B4-BE49-F238E27FC236}">
                    <a16:creationId xmlns:a16="http://schemas.microsoft.com/office/drawing/2014/main" id="{C231AECB-E632-44CF-84AC-98C701B22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3" y="2292"/>
                <a:ext cx="59" cy="64"/>
              </a:xfrm>
              <a:custGeom>
                <a:avLst/>
                <a:gdLst>
                  <a:gd name="T0" fmla="*/ 0 w 116"/>
                  <a:gd name="T1" fmla="*/ 0 h 129"/>
                  <a:gd name="T2" fmla="*/ 57 w 116"/>
                  <a:gd name="T3" fmla="*/ 129 h 129"/>
                  <a:gd name="T4" fmla="*/ 116 w 116"/>
                  <a:gd name="T5" fmla="*/ 0 h 129"/>
                  <a:gd name="T6" fmla="*/ 0 w 116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29">
                    <a:moveTo>
                      <a:pt x="0" y="0"/>
                    </a:moveTo>
                    <a:lnTo>
                      <a:pt x="57" y="129"/>
                    </a:lnTo>
                    <a:lnTo>
                      <a:pt x="1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7" name="Group 34">
            <a:extLst>
              <a:ext uri="{FF2B5EF4-FFF2-40B4-BE49-F238E27FC236}">
                <a16:creationId xmlns:a16="http://schemas.microsoft.com/office/drawing/2014/main" id="{6DB62ED4-DBC3-4816-A695-D04D0E711F4B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4643438"/>
            <a:ext cx="766763" cy="950912"/>
            <a:chOff x="3478" y="2925"/>
            <a:chExt cx="483" cy="599"/>
          </a:xfrm>
        </p:grpSpPr>
        <p:sp>
          <p:nvSpPr>
            <p:cNvPr id="120862" name="Rectangle 6">
              <a:extLst>
                <a:ext uri="{FF2B5EF4-FFF2-40B4-BE49-F238E27FC236}">
                  <a16:creationId xmlns:a16="http://schemas.microsoft.com/office/drawing/2014/main" id="{E9B54951-560A-4BC5-9582-DE22CB9F3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" y="2925"/>
              <a:ext cx="48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中断</a:t>
              </a:r>
              <a:r>
                <a:rPr lang="en-US" altLang="zh-CN" sz="2400" b="1">
                  <a:solidFill>
                    <a:srgbClr val="CC6600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grpSp>
          <p:nvGrpSpPr>
            <p:cNvPr id="120863" name="Group 28">
              <a:extLst>
                <a:ext uri="{FF2B5EF4-FFF2-40B4-BE49-F238E27FC236}">
                  <a16:creationId xmlns:a16="http://schemas.microsoft.com/office/drawing/2014/main" id="{C9D0C1D3-2DB8-4036-867C-403DED5F2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3211"/>
              <a:ext cx="59" cy="313"/>
              <a:chOff x="1843" y="2043"/>
              <a:chExt cx="59" cy="313"/>
            </a:xfrm>
          </p:grpSpPr>
          <p:sp>
            <p:nvSpPr>
              <p:cNvPr id="120864" name="Line 29">
                <a:extLst>
                  <a:ext uri="{FF2B5EF4-FFF2-40B4-BE49-F238E27FC236}">
                    <a16:creationId xmlns:a16="http://schemas.microsoft.com/office/drawing/2014/main" id="{32F5D11A-3C93-48F3-B560-5B4D5BDF9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1" y="2043"/>
                <a:ext cx="1" cy="2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65" name="Freeform 30">
                <a:extLst>
                  <a:ext uri="{FF2B5EF4-FFF2-40B4-BE49-F238E27FC236}">
                    <a16:creationId xmlns:a16="http://schemas.microsoft.com/office/drawing/2014/main" id="{2B6D10CE-7290-469E-8758-7598690EC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3" y="2292"/>
                <a:ext cx="59" cy="64"/>
              </a:xfrm>
              <a:custGeom>
                <a:avLst/>
                <a:gdLst>
                  <a:gd name="T0" fmla="*/ 0 w 116"/>
                  <a:gd name="T1" fmla="*/ 0 h 129"/>
                  <a:gd name="T2" fmla="*/ 57 w 116"/>
                  <a:gd name="T3" fmla="*/ 129 h 129"/>
                  <a:gd name="T4" fmla="*/ 116 w 116"/>
                  <a:gd name="T5" fmla="*/ 0 h 129"/>
                  <a:gd name="T6" fmla="*/ 0 w 116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29">
                    <a:moveTo>
                      <a:pt x="0" y="0"/>
                    </a:moveTo>
                    <a:lnTo>
                      <a:pt x="57" y="129"/>
                    </a:lnTo>
                    <a:lnTo>
                      <a:pt x="1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7082E70-FAEC-4A88-ABAF-85956C0D52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85"/>
    </mc:Choice>
    <mc:Fallback>
      <p:transition spd="slow" advTm="211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99688" grpId="0"/>
      <p:bldP spid="199689" grpId="0"/>
    </p:bldLst>
  </p:timing>
  <p:extLst>
    <p:ext uri="{3A86A75C-4F4B-4683-9AE1-C65F6400EC91}">
      <p14:laserTraceLst xmlns:p14="http://schemas.microsoft.com/office/powerpoint/2010/main">
        <p14:tracePtLst>
          <p14:tracePt t="438" x="7181850" y="5276850"/>
          <p14:tracePt t="92048" x="7177088" y="5257800"/>
          <p14:tracePt t="92055" x="7134225" y="5243513"/>
          <p14:tracePt t="92065" x="7058025" y="5214938"/>
          <p14:tracePt t="92080" x="6638925" y="5105400"/>
          <p14:tracePt t="92096" x="6286500" y="5029200"/>
          <p14:tracePt t="92113" x="6019800" y="5005388"/>
          <p14:tracePt t="92129" x="5724525" y="4995863"/>
          <p14:tracePt t="92146" x="5486400" y="4986338"/>
          <p14:tracePt t="92163" x="5291138" y="4976813"/>
          <p14:tracePt t="92179" x="5162550" y="4948238"/>
          <p14:tracePt t="92196" x="5067300" y="4938713"/>
          <p14:tracePt t="92213" x="4957763" y="4900613"/>
          <p14:tracePt t="92230" x="4833938" y="4862513"/>
          <p14:tracePt t="92246" x="4714875" y="4814888"/>
          <p14:tracePt t="92250" x="4657725" y="4776788"/>
          <p14:tracePt t="92263" x="4519613" y="4710113"/>
          <p14:tracePt t="92279" x="4433888" y="4676775"/>
          <p14:tracePt t="92296" x="4310063" y="4605338"/>
          <p14:tracePt t="92313" x="4148138" y="4548188"/>
          <p14:tracePt t="92329" x="3986213" y="4500563"/>
          <p14:tracePt t="92346" x="3857625" y="4481513"/>
          <p14:tracePt t="92363" x="3748088" y="4452938"/>
          <p14:tracePt t="92380" x="3652838" y="4419600"/>
          <p14:tracePt t="92396" x="3538538" y="4381500"/>
          <p14:tracePt t="92413" x="3419475" y="4362450"/>
          <p14:tracePt t="92417" x="3352800" y="4343400"/>
          <p14:tracePt t="92430" x="3195638" y="4314825"/>
          <p14:tracePt t="92446" x="3052763" y="4286250"/>
          <p14:tracePt t="92463" x="2967038" y="4243388"/>
          <p14:tracePt t="92480" x="2909888" y="4224338"/>
          <p14:tracePt t="92496" x="2890838" y="4200525"/>
          <p14:tracePt t="92513" x="2881313" y="4186238"/>
          <p14:tracePt t="92529" x="2876550" y="4181475"/>
          <p14:tracePt t="92566" x="2881313" y="4191000"/>
          <p14:tracePt t="92574" x="2900363" y="4200525"/>
          <p14:tracePt t="92583" x="2909888" y="4210050"/>
          <p14:tracePt t="92596" x="2933700" y="4210050"/>
          <p14:tracePt t="92613" x="3024188" y="4210050"/>
          <p14:tracePt t="92614" x="3100388" y="4210050"/>
          <p14:tracePt t="92629" x="3176588" y="4210050"/>
          <p14:tracePt t="92646" x="3338513" y="4210050"/>
          <p14:tracePt t="92649" x="3405188" y="4210050"/>
          <p14:tracePt t="92663" x="3481388" y="4210050"/>
          <p14:tracePt t="92679" x="3529013" y="4210050"/>
          <p14:tracePt t="92696" x="3548063" y="4200525"/>
          <p14:tracePt t="92713" x="3571875" y="4191000"/>
          <p14:tracePt t="92729" x="3581400" y="4181475"/>
          <p14:tracePt t="92746" x="3586163" y="4181475"/>
          <p14:tracePt t="92815" x="3590925" y="4181475"/>
          <p14:tracePt t="92822" x="3595688" y="4181475"/>
          <p14:tracePt t="92833" x="3600450" y="4181475"/>
          <p14:tracePt t="92846" x="3667125" y="4176713"/>
          <p14:tracePt t="92863" x="3743325" y="4152900"/>
          <p14:tracePt t="92880" x="3819525" y="4143375"/>
          <p14:tracePt t="92896" x="3848100" y="4143375"/>
          <p14:tracePt t="93362" x="3852863" y="4143375"/>
          <p14:tracePt t="93368" x="3857625" y="4143375"/>
          <p14:tracePt t="93379" x="3862388" y="4143375"/>
          <p14:tracePt t="93396" x="3881438" y="4143375"/>
          <p14:tracePt t="93399" x="3910013" y="4152900"/>
          <p14:tracePt t="96792" x="3914775" y="4114800"/>
          <p14:tracePt t="96799" x="3914775" y="4048125"/>
          <p14:tracePt t="96807" x="3914775" y="3938588"/>
          <p14:tracePt t="96815" x="3914775" y="3533775"/>
          <p14:tracePt t="96829" x="3914775" y="2943225"/>
          <p14:tracePt t="96846" x="3905250" y="2038350"/>
          <p14:tracePt t="96848" x="3876675" y="1790700"/>
          <p14:tracePt t="96862" x="3848100" y="1681163"/>
          <p14:tracePt t="96927" x="3848100" y="1690688"/>
          <p14:tracePt t="96935" x="3843338" y="1700213"/>
          <p14:tracePt t="96946" x="3833813" y="1724025"/>
          <p14:tracePt t="96963" x="3786188" y="1952625"/>
          <p14:tracePt t="96979" x="3776663" y="2266950"/>
          <p14:tracePt t="96996" x="3767138" y="2509838"/>
          <p14:tracePt t="97013" x="3748088" y="2662238"/>
          <p14:tracePt t="97029" x="3719513" y="2771775"/>
          <p14:tracePt t="97032" x="3709988" y="2838450"/>
          <p14:tracePt t="97046" x="3700463" y="2905125"/>
          <p14:tracePt t="97047" x="3690938" y="2957513"/>
          <p14:tracePt t="97062" x="3686175" y="3038475"/>
          <p14:tracePt t="97079" x="3686175" y="3057525"/>
          <p14:tracePt t="97096" x="3638550" y="3138488"/>
          <p14:tracePt t="97112" x="3562350" y="3181350"/>
          <p14:tracePt t="97129" x="3476625" y="3224213"/>
          <p14:tracePt t="97146" x="3443288" y="3224213"/>
          <p14:tracePt t="97162" x="3438525" y="3238500"/>
          <p14:tracePt t="97179" x="3429000" y="3257550"/>
          <p14:tracePt t="97195" x="3376613" y="3343275"/>
          <p14:tracePt t="97212" x="3357563" y="3452813"/>
          <p14:tracePt t="97229" x="3343275" y="3533775"/>
          <p14:tracePt t="97231" x="3343275" y="3571875"/>
          <p14:tracePt t="97246" x="3343275" y="3609975"/>
          <p14:tracePt t="97262" x="3343275" y="3719513"/>
          <p14:tracePt t="97279" x="3343275" y="3810000"/>
          <p14:tracePt t="97296" x="3333750" y="3938588"/>
          <p14:tracePt t="97312" x="3314700" y="4033838"/>
          <p14:tracePt t="97329" x="3309938" y="4129088"/>
          <p14:tracePt t="97346" x="3290888" y="4214813"/>
          <p14:tracePt t="97362" x="3276600" y="4300538"/>
          <p14:tracePt t="97379" x="3238500" y="4395788"/>
          <p14:tracePt t="97396" x="3209925" y="4462463"/>
          <p14:tracePt t="97412" x="3195638" y="4505325"/>
          <p14:tracePt t="97429" x="3171825" y="4529138"/>
          <p14:tracePt t="97446" x="3152775" y="4562475"/>
          <p14:tracePt t="97449" x="3138488" y="4586288"/>
          <p14:tracePt t="97462" x="3100388" y="4629150"/>
          <p14:tracePt t="97479" x="3076575" y="4657725"/>
          <p14:tracePt t="97495" x="3028950" y="4714875"/>
          <p14:tracePt t="97512" x="2990850" y="4772025"/>
          <p14:tracePt t="97529" x="2952750" y="4833938"/>
          <p14:tracePt t="97546" x="2933700" y="4914900"/>
          <p14:tracePt t="97562" x="2905125" y="4976813"/>
          <p14:tracePt t="97579" x="2881313" y="5072063"/>
          <p14:tracePt t="97582" x="2833688" y="5110163"/>
          <p14:tracePt t="97596" x="2819400" y="5138738"/>
          <p14:tracePt t="97598" x="2771775" y="5176838"/>
          <p14:tracePt t="97612" x="2743200" y="5219700"/>
          <p14:tracePt t="97629" x="2686050" y="5281613"/>
          <p14:tracePt t="97631" x="2667000" y="5286375"/>
          <p14:tracePt t="97646" x="2662238" y="5291138"/>
          <p14:tracePt t="97662" x="2643188" y="5314950"/>
          <p14:tracePt t="97679" x="2633663" y="5324475"/>
          <p14:tracePt t="97696" x="2614613" y="5334000"/>
          <p14:tracePt t="97712" x="2595563" y="5348288"/>
          <p14:tracePt t="97729" x="2552700" y="5367338"/>
          <p14:tracePt t="97745" x="2528888" y="5372100"/>
          <p14:tracePt t="97762" x="2509838" y="5372100"/>
          <p14:tracePt t="97779" x="2500313" y="5372100"/>
          <p14:tracePt t="97795" x="2481263" y="5372100"/>
          <p14:tracePt t="97829" x="2471738" y="5372100"/>
          <p14:tracePt t="97845" x="2466975" y="5376863"/>
          <p14:tracePt t="98008" x="2466975" y="5372100"/>
          <p14:tracePt t="98019" x="2466975" y="5367338"/>
          <p14:tracePt t="98029" x="2466975" y="5362575"/>
          <p14:tracePt t="98046" x="2466975" y="5353050"/>
          <p14:tracePt t="98104" x="2466975" y="5348288"/>
          <p14:tracePt t="98113" x="2466975" y="5338763"/>
          <p14:tracePt t="98130" x="2486025" y="5338763"/>
          <p14:tracePt t="98136" x="2524125" y="5324475"/>
          <p14:tracePt t="98147" x="2576513" y="5314950"/>
          <p14:tracePt t="98162" x="2757488" y="5305425"/>
          <p14:tracePt t="98179" x="2947988" y="5295900"/>
          <p14:tracePt t="98196" x="3009900" y="5281613"/>
          <p14:tracePt t="98212" x="3033713" y="5281613"/>
          <p14:tracePt t="98229" x="3038475" y="5281613"/>
          <p14:tracePt t="98246" x="3043238" y="5281613"/>
          <p14:tracePt t="98262" x="3048000" y="5276850"/>
          <p14:tracePt t="98279" x="3067050" y="5262563"/>
          <p14:tracePt t="98296" x="3071813" y="5262563"/>
          <p14:tracePt t="98312" x="3081338" y="5257800"/>
          <p14:tracePt t="98329" x="3086100" y="5253038"/>
          <p14:tracePt t="98346" x="3133725" y="5253038"/>
          <p14:tracePt t="98362" x="3205163" y="5238750"/>
          <p14:tracePt t="98379" x="3252788" y="5229225"/>
          <p14:tracePt t="98396" x="3281363" y="5224463"/>
          <p14:tracePt t="98429" x="3286125" y="5210175"/>
          <p14:tracePt t="98446" x="3295650" y="5205413"/>
          <p14:tracePt t="98479" x="3305175" y="5191125"/>
          <p14:tracePt t="98495" x="3309938" y="5191125"/>
          <p14:tracePt t="98512" x="3319463" y="5186363"/>
          <p14:tracePt t="98529" x="3324225" y="5181600"/>
          <p14:tracePt t="98545" x="3328988" y="5176838"/>
          <p14:tracePt t="98566" x="3338513" y="5167313"/>
          <p14:tracePt t="98769" x="3343275" y="5167313"/>
          <p14:tracePt t="98774" x="3348038" y="5157788"/>
          <p14:tracePt t="98785" x="3352800" y="5157788"/>
          <p14:tracePt t="98796" x="3357563" y="5157788"/>
          <p14:tracePt t="98812" x="3371850" y="5153025"/>
          <p14:tracePt t="98829" x="3395663" y="5153025"/>
          <p14:tracePt t="98832" x="3400425" y="5153025"/>
          <p14:tracePt t="98846" x="3414713" y="5153025"/>
          <p14:tracePt t="98862" x="3514725" y="5153025"/>
          <p14:tracePt t="98879" x="3619500" y="5153025"/>
          <p14:tracePt t="98895" x="3700463" y="5153025"/>
          <p14:tracePt t="98912" x="3824288" y="5153025"/>
          <p14:tracePt t="98929" x="3924300" y="5153025"/>
          <p14:tracePt t="98945" x="4029075" y="5153025"/>
          <p14:tracePt t="98964" x="4062413" y="5153025"/>
          <p14:tracePt t="98984" x="4071938" y="5153025"/>
          <p14:tracePt t="99022" x="4071938" y="5148263"/>
          <p14:tracePt t="99084" x="4067175" y="5148263"/>
          <p14:tracePt t="99103" x="4019550" y="5148263"/>
          <p14:tracePt t="99117" x="3957638" y="5153025"/>
          <p14:tracePt t="99130" x="3938588" y="5153025"/>
          <p14:tracePt t="99145" x="3895725" y="5167313"/>
          <p14:tracePt t="99162" x="3867150" y="5172075"/>
          <p14:tracePt t="99179" x="3852863" y="5172075"/>
          <p14:tracePt t="99195" x="3819525" y="5186363"/>
          <p14:tracePt t="99198" x="3805238" y="5186363"/>
          <p14:tracePt t="99212" x="3800475" y="5186363"/>
          <p14:tracePt t="99229" x="3776663" y="5186363"/>
          <p14:tracePt t="99232" x="3771900" y="5186363"/>
          <p14:tracePt t="99246" x="3767138" y="5186363"/>
          <p14:tracePt t="99262" x="3748088" y="5186363"/>
          <p14:tracePt t="99280" x="3733800" y="5186363"/>
          <p14:tracePt t="99305" x="3676650" y="5181600"/>
          <p14:tracePt t="99321" x="3624263" y="5181600"/>
          <p14:tracePt t="99329" x="3590925" y="5167313"/>
          <p14:tracePt t="99347" x="3543300" y="5162550"/>
          <p14:tracePt t="99357" x="3514725" y="5153025"/>
          <p14:tracePt t="99362" x="3486150" y="5153025"/>
          <p14:tracePt t="99374" x="3467100" y="5153025"/>
          <p14:tracePt t="99383" x="3457575" y="5153025"/>
          <p14:tracePt t="99396" x="3443288" y="5153025"/>
          <p14:tracePt t="99401" x="3438525" y="5153025"/>
          <p14:tracePt t="99412" x="3433763" y="5153025"/>
          <p14:tracePt t="99543" x="3419475" y="5153025"/>
          <p14:tracePt t="99552" x="3414713" y="5153025"/>
          <p14:tracePt t="99563" x="3409950" y="5153025"/>
          <p14:tracePt t="99807" x="3409950" y="5148263"/>
          <p14:tracePt t="99833" x="3414713" y="5148263"/>
          <p14:tracePt t="99839" x="3419475" y="5148263"/>
          <p14:tracePt t="99848" x="3433763" y="5143500"/>
          <p14:tracePt t="99862" x="3452813" y="5143500"/>
          <p14:tracePt t="99879" x="3462338" y="5143500"/>
          <p14:tracePt t="99896" x="3476625" y="5138738"/>
          <p14:tracePt t="99912" x="3490913" y="5138738"/>
          <p14:tracePt t="99929" x="3495675" y="5138738"/>
          <p14:tracePt t="99945" x="3505200" y="5138738"/>
          <p14:tracePt t="99962" x="3514725" y="5138738"/>
          <p14:tracePt t="99979" x="3524250" y="5138738"/>
          <p14:tracePt t="99995" x="3533775" y="5138738"/>
          <p14:tracePt t="100012" x="3552825" y="5138738"/>
          <p14:tracePt t="100029" x="3562350" y="5138738"/>
          <p14:tracePt t="100032" x="3567113" y="5138738"/>
          <p14:tracePt t="100046" x="3586163" y="5138738"/>
          <p14:tracePt t="100062" x="3609975" y="5138738"/>
          <p14:tracePt t="100079" x="3629025" y="5138738"/>
          <p14:tracePt t="100095" x="3638550" y="5138738"/>
          <p14:tracePt t="100112" x="3676650" y="5138738"/>
          <p14:tracePt t="100129" x="3700463" y="5138738"/>
          <p14:tracePt t="100145" x="3719513" y="5138738"/>
          <p14:tracePt t="100162" x="3729038" y="5129213"/>
          <p14:tracePt t="100179" x="3743325" y="5129213"/>
          <p14:tracePt t="100195" x="3757613" y="5129213"/>
          <p14:tracePt t="100212" x="3767138" y="5129213"/>
          <p14:tracePt t="100229" x="3781425" y="5129213"/>
          <p14:tracePt t="100245" x="3795713" y="5129213"/>
          <p14:tracePt t="100247" x="3800475" y="5129213"/>
          <p14:tracePt t="100263" x="3819525" y="5129213"/>
          <p14:tracePt t="100279" x="3852863" y="5129213"/>
          <p14:tracePt t="100295" x="3876675" y="5110163"/>
          <p14:tracePt t="100312" x="3890963" y="5110163"/>
          <p14:tracePt t="100328" x="3905250" y="5110163"/>
          <p14:tracePt t="100345" x="3914775" y="5110163"/>
          <p14:tracePt t="100362" x="3933825" y="5105400"/>
          <p14:tracePt t="100378" x="3962400" y="5095875"/>
          <p14:tracePt t="100395" x="3995738" y="5091113"/>
          <p14:tracePt t="100412" x="4014788" y="5086350"/>
          <p14:tracePt t="100414" x="4019550" y="5086350"/>
          <p14:tracePt t="100429" x="4024313" y="5086350"/>
          <p14:tracePt t="100432" x="4038600" y="5086350"/>
          <p14:tracePt t="100445" x="4057650" y="5086350"/>
          <p14:tracePt t="100462" x="4081463" y="5086350"/>
          <p14:tracePt t="100464" x="4095750" y="5086350"/>
          <p14:tracePt t="100479" x="4110038" y="5081588"/>
          <p14:tracePt t="100495" x="4143375" y="5081588"/>
          <p14:tracePt t="100512" x="4167188" y="5081588"/>
          <p14:tracePt t="100529" x="4200525" y="5081588"/>
          <p14:tracePt t="100545" x="4224338" y="5081588"/>
          <p14:tracePt t="100562" x="4229100" y="5067300"/>
          <p14:tracePt t="100680" x="4229100" y="5072063"/>
          <p14:tracePt t="100690" x="4224338" y="5072063"/>
          <p14:tracePt t="100695" x="4214813" y="5072063"/>
          <p14:tracePt t="100712" x="4200525" y="5076825"/>
          <p14:tracePt t="100728" x="4186238" y="5076825"/>
          <p14:tracePt t="100745" x="4162425" y="5076825"/>
          <p14:tracePt t="100762" x="4129088" y="5076825"/>
          <p14:tracePt t="100778" x="4071938" y="5076825"/>
          <p14:tracePt t="100795" x="4038600" y="5076825"/>
          <p14:tracePt t="100812" x="4005263" y="5076825"/>
          <p14:tracePt t="100829" x="3986213" y="5076825"/>
          <p14:tracePt t="100831" x="3981450" y="5076825"/>
          <p14:tracePt t="100845" x="3971925" y="5076825"/>
          <p14:tracePt t="100862" x="3952875" y="5081588"/>
          <p14:tracePt t="100878" x="3938588" y="5091113"/>
          <p14:tracePt t="100895" x="3929063" y="5095875"/>
          <p14:tracePt t="100912" x="3919538" y="5095875"/>
          <p14:tracePt t="100929" x="3905250" y="5095875"/>
          <p14:tracePt t="100945" x="3890963" y="5095875"/>
          <p14:tracePt t="100962" x="3867150" y="5095875"/>
          <p14:tracePt t="100979" x="3852863" y="5095875"/>
          <p14:tracePt t="100995" x="3848100" y="5095875"/>
          <p14:tracePt t="101012" x="3843338" y="5095875"/>
          <p14:tracePt t="101029" x="3833813" y="5095875"/>
          <p14:tracePt t="101047" x="3829050" y="5095875"/>
          <p14:tracePt t="101195" x="3819525" y="5095875"/>
          <p14:tracePt t="101216" x="3814763" y="5095875"/>
          <p14:tracePt t="101232" x="3810000" y="5095875"/>
          <p14:tracePt t="101254" x="3800475" y="5095875"/>
          <p14:tracePt t="101263" x="3790950" y="5095875"/>
          <p14:tracePt t="101336" x="3786188" y="5095875"/>
          <p14:tracePt t="101351" x="3781425" y="5095875"/>
          <p14:tracePt t="101360" x="3776663" y="5100638"/>
          <p14:tracePt t="101496" x="3767138" y="5110163"/>
          <p14:tracePt t="101527" x="3762375" y="5119688"/>
          <p14:tracePt t="101601" x="3762375" y="5124450"/>
          <p14:tracePt t="101687" x="3762375" y="5129213"/>
          <p14:tracePt t="101694" x="3762375" y="5133975"/>
          <p14:tracePt t="101832" x="3767138" y="5133975"/>
          <p14:tracePt t="101849" x="3786188" y="5133975"/>
          <p14:tracePt t="101854" x="3790950" y="5133975"/>
          <p14:tracePt t="101864" x="3819525" y="5138738"/>
          <p14:tracePt t="101878" x="3924300" y="5157788"/>
          <p14:tracePt t="101895" x="4005263" y="5167313"/>
          <p14:tracePt t="101912" x="4100513" y="5167313"/>
          <p14:tracePt t="101928" x="4110038" y="5167313"/>
          <p14:tracePt t="102001" x="4110038" y="5157788"/>
          <p14:tracePt t="102017" x="4105275" y="5153025"/>
          <p14:tracePt t="102023" x="4100513" y="5153025"/>
          <p14:tracePt t="102033" x="4090988" y="5153025"/>
          <p14:tracePt t="102045" x="4086225" y="5153025"/>
          <p14:tracePt t="102112" x="4081463" y="5153025"/>
          <p14:tracePt t="102119" x="4076700" y="5148263"/>
          <p14:tracePt t="102143" x="4071938" y="5148263"/>
          <p14:tracePt t="102208" x="4057650" y="5148263"/>
          <p14:tracePt t="102215" x="4052888" y="5148263"/>
          <p14:tracePt t="102232" x="4048125" y="5143500"/>
          <p14:tracePt t="102239" x="4043363" y="5143500"/>
          <p14:tracePt t="102247" x="4038600" y="5143500"/>
          <p14:tracePt t="102263" x="4033838" y="5143500"/>
          <p14:tracePt t="102311" x="4029075" y="5143500"/>
          <p14:tracePt t="102319" x="4019550" y="5143500"/>
          <p14:tracePt t="102393" x="4014788" y="5143500"/>
          <p14:tracePt t="102408" x="4005263" y="5129213"/>
          <p14:tracePt t="102431" x="3995738" y="5119688"/>
          <p14:tracePt t="102441" x="3990975" y="5114925"/>
          <p14:tracePt t="102456" x="3971925" y="5114925"/>
          <p14:tracePt t="102463" x="3967163" y="5105400"/>
          <p14:tracePt t="102502" x="3957638" y="5105400"/>
          <p14:tracePt t="102518" x="3952875" y="5105400"/>
          <p14:tracePt t="102553" x="3948113" y="5105400"/>
          <p14:tracePt t="102558" x="3938588" y="5110163"/>
          <p14:tracePt t="103128" x="3933825" y="5110163"/>
          <p14:tracePt t="103158" x="3933825" y="5114925"/>
          <p14:tracePt t="104599" x="3933825" y="5119688"/>
          <p14:tracePt t="104791" x="3933825" y="5114925"/>
          <p14:tracePt t="104815" x="3933825" y="5105400"/>
          <p14:tracePt t="104823" x="3943350" y="5100638"/>
          <p14:tracePt t="104831" x="3943350" y="5095875"/>
          <p14:tracePt t="104845" x="3943350" y="5086350"/>
          <p14:tracePt t="104862" x="3943350" y="5014913"/>
          <p14:tracePt t="104864" x="3943350" y="4967288"/>
          <p14:tracePt t="104878" x="3943350" y="4910138"/>
          <p14:tracePt t="104895" x="3943350" y="4829175"/>
          <p14:tracePt t="104911" x="3943350" y="4762500"/>
          <p14:tracePt t="104928" x="3943350" y="4738688"/>
          <p14:tracePt t="104945" x="3943350" y="4714875"/>
          <p14:tracePt t="104962" x="3943350" y="4710113"/>
          <p14:tracePt t="104995" x="3943350" y="4705350"/>
          <p14:tracePt t="105012" x="3943350" y="4686300"/>
          <p14:tracePt t="105045" x="3943350" y="4672013"/>
          <p14:tracePt t="105062" x="3938588" y="4667250"/>
          <p14:tracePt t="105112" x="3938588" y="4662488"/>
          <p14:tracePt t="105118" x="3938588" y="4657725"/>
          <p14:tracePt t="105128" x="3938588" y="4652963"/>
          <p14:tracePt t="105145" x="3938588" y="4648200"/>
          <p14:tracePt t="105162" x="3938588" y="4629150"/>
          <p14:tracePt t="105178" x="3938588" y="4624388"/>
          <p14:tracePt t="105195" x="3938588" y="4614863"/>
          <p14:tracePt t="105211" x="3938588" y="4605338"/>
          <p14:tracePt t="105228" x="3938588" y="4572000"/>
          <p14:tracePt t="105245" x="3938588" y="4529138"/>
          <p14:tracePt t="105261" x="3929063" y="4495800"/>
          <p14:tracePt t="105278" x="3919538" y="4471988"/>
          <p14:tracePt t="105295" x="3914775" y="4462463"/>
          <p14:tracePt t="105319" x="3914775" y="4457700"/>
          <p14:tracePt t="105328" x="3914775" y="4452938"/>
          <p14:tracePt t="105361" x="3910013" y="4448175"/>
          <p14:tracePt t="105367" x="3910013" y="4438650"/>
          <p14:tracePt t="105382" x="3910013" y="4433888"/>
          <p14:tracePt t="105395" x="3910013" y="4424363"/>
          <p14:tracePt t="105471" x="3910013" y="4433888"/>
          <p14:tracePt t="105488" x="3910013" y="4443413"/>
          <p14:tracePt t="105495" x="3910013" y="4448175"/>
          <p14:tracePt t="105504" x="3910013" y="4457700"/>
          <p14:tracePt t="105512" x="3910013" y="4467225"/>
          <p14:tracePt t="105528" x="3910013" y="4491038"/>
          <p14:tracePt t="105545" x="3910013" y="4514850"/>
          <p14:tracePt t="105562" x="3910013" y="4548188"/>
          <p14:tracePt t="105578" x="3910013" y="4581525"/>
          <p14:tracePt t="105595" x="3910013" y="4600575"/>
          <p14:tracePt t="105611" x="3910013" y="4624388"/>
          <p14:tracePt t="105628" x="3910013" y="4652963"/>
          <p14:tracePt t="105630" x="3910013" y="4676775"/>
          <p14:tracePt t="105645" x="3910013" y="4686300"/>
          <p14:tracePt t="105661" x="3910013" y="4710113"/>
          <p14:tracePt t="105678" x="3910013" y="4733925"/>
          <p14:tracePt t="105695" x="3910013" y="4748213"/>
          <p14:tracePt t="105711" x="3910013" y="4767263"/>
          <p14:tracePt t="105728" x="3910013" y="4795838"/>
          <p14:tracePt t="105745" x="3910013" y="4843463"/>
          <p14:tracePt t="105761" x="3910013" y="4876800"/>
          <p14:tracePt t="105778" x="3910013" y="4900613"/>
          <p14:tracePt t="105795" x="3900488" y="4953000"/>
          <p14:tracePt t="105811" x="3900488" y="4986338"/>
          <p14:tracePt t="105828" x="3900488" y="5024438"/>
          <p14:tracePt t="105845" x="3900488" y="5072063"/>
          <p14:tracePt t="105861" x="3895725" y="5114925"/>
          <p14:tracePt t="105878" x="3881438" y="5162550"/>
          <p14:tracePt t="105897" x="3881438" y="5195888"/>
          <p14:tracePt t="105903" x="3881438" y="5214938"/>
          <p14:tracePt t="105919" x="3881438" y="5224463"/>
          <p14:tracePt t="105990" x="3881438" y="5219700"/>
          <p14:tracePt t="106000" x="3881438" y="5214938"/>
          <p14:tracePt t="106006" x="3881438" y="5195888"/>
          <p14:tracePt t="106017" x="3881438" y="5191125"/>
          <p14:tracePt t="106028" x="3881438" y="5186363"/>
          <p14:tracePt t="106045" x="3886200" y="5138738"/>
          <p14:tracePt t="106049" x="3895725" y="5110163"/>
          <p14:tracePt t="106061" x="3900488" y="5086350"/>
          <p14:tracePt t="106078" x="3919538" y="4967288"/>
          <p14:tracePt t="106095" x="3924300" y="4891088"/>
          <p14:tracePt t="106111" x="3924300" y="4848225"/>
          <p14:tracePt t="106128" x="3924300" y="4800600"/>
          <p14:tracePt t="106145" x="3924300" y="4767263"/>
          <p14:tracePt t="106161" x="3924300" y="4733925"/>
          <p14:tracePt t="106178" x="3924300" y="4719638"/>
          <p14:tracePt t="106195" x="3924300" y="4686300"/>
          <p14:tracePt t="106211" x="3924300" y="4667250"/>
          <p14:tracePt t="106228" x="3933825" y="4643438"/>
          <p14:tracePt t="106245" x="3933825" y="4595813"/>
          <p14:tracePt t="106261" x="3938588" y="4557713"/>
          <p14:tracePt t="106263" x="3938588" y="4543425"/>
          <p14:tracePt t="106278" x="3938588" y="4486275"/>
          <p14:tracePt t="106295" x="3938588" y="4429125"/>
          <p14:tracePt t="106311" x="3938588" y="4381500"/>
          <p14:tracePt t="106328" x="3938588" y="4352925"/>
          <p14:tracePt t="106345" x="3938588" y="4343400"/>
          <p14:tracePt t="106504" x="3938588" y="4348163"/>
          <p14:tracePt t="106527" x="3938588" y="4362450"/>
          <p14:tracePt t="106537" x="3933825" y="4371975"/>
          <p14:tracePt t="106545" x="3933825" y="4386263"/>
          <p14:tracePt t="106561" x="3933825" y="4429125"/>
          <p14:tracePt t="106578" x="3910013" y="4471988"/>
          <p14:tracePt t="106594" x="3910013" y="4519613"/>
          <p14:tracePt t="106611" x="3910013" y="4567238"/>
          <p14:tracePt t="106628" x="3910013" y="4624388"/>
          <p14:tracePt t="106645" x="3910013" y="4691063"/>
          <p14:tracePt t="106648" x="3910013" y="4729163"/>
          <p14:tracePt t="106661" x="3910013" y="4743450"/>
          <p14:tracePt t="106678" x="3910013" y="4791075"/>
          <p14:tracePt t="106695" x="3910013" y="4814888"/>
          <p14:tracePt t="106712" x="3910013" y="4824413"/>
          <p14:tracePt t="106728" x="3910013" y="4843463"/>
          <p14:tracePt t="106745" x="3910013" y="4867275"/>
          <p14:tracePt t="106761" x="3910013" y="4876800"/>
          <p14:tracePt t="106778" x="3910013" y="4891088"/>
          <p14:tracePt t="106795" x="3910013" y="4914900"/>
          <p14:tracePt t="106811" x="3910013" y="4933950"/>
          <p14:tracePt t="106828" x="3910013" y="4957763"/>
          <p14:tracePt t="106845" x="3910013" y="4981575"/>
          <p14:tracePt t="106848" x="3910013" y="5000625"/>
          <p14:tracePt t="106861" x="3910013" y="5014913"/>
          <p14:tracePt t="106864" x="3910013" y="5024438"/>
          <p14:tracePt t="106878" x="3910013" y="5043488"/>
          <p14:tracePt t="106894" x="3910013" y="5062538"/>
          <p14:tracePt t="106911" x="3910013" y="5072063"/>
          <p14:tracePt t="106928" x="3910013" y="5076825"/>
          <p14:tracePt t="106951" x="3910013" y="5095875"/>
          <p14:tracePt t="106975" x="3910013" y="5100638"/>
          <p14:tracePt t="107119" x="3910013" y="5095875"/>
          <p14:tracePt t="107126" x="3910013" y="5091113"/>
          <p14:tracePt t="107135" x="3910013" y="5086350"/>
          <p14:tracePt t="107145" x="3910013" y="5076825"/>
          <p14:tracePt t="107161" x="3910013" y="5038725"/>
          <p14:tracePt t="107178" x="3914775" y="5014913"/>
          <p14:tracePt t="107194" x="3914775" y="4972050"/>
          <p14:tracePt t="107211" x="3924300" y="4938713"/>
          <p14:tracePt t="107228" x="3924300" y="4881563"/>
          <p14:tracePt t="107245" x="3933825" y="4833938"/>
          <p14:tracePt t="107262" x="3948113" y="4757738"/>
          <p14:tracePt t="107278" x="3948113" y="4748213"/>
          <p14:tracePt t="107295" x="3948113" y="4705350"/>
          <p14:tracePt t="107311" x="3948113" y="4652963"/>
          <p14:tracePt t="107328" x="3948113" y="4638675"/>
          <p14:tracePt t="107345" x="3948113" y="4610100"/>
          <p14:tracePt t="107361" x="3948113" y="4595813"/>
          <p14:tracePt t="107378" x="3948113" y="4581525"/>
          <p14:tracePt t="107425" x="3948113" y="4572000"/>
          <p14:tracePt t="107431" x="3948113" y="4567238"/>
          <p14:tracePt t="107444" x="3952875" y="4562475"/>
          <p14:tracePt t="107461" x="3957638" y="4538663"/>
          <p14:tracePt t="107478" x="3957638" y="4519613"/>
          <p14:tracePt t="107495" x="3976688" y="4500563"/>
          <p14:tracePt t="107511" x="3986213" y="4495800"/>
          <p14:tracePt t="107528" x="3990975" y="4491038"/>
          <p14:tracePt t="107545" x="3990975" y="4486275"/>
          <p14:tracePt t="107561" x="3990975" y="4476750"/>
          <p14:tracePt t="107578" x="3990975" y="4467225"/>
          <p14:tracePt t="107595" x="3995738" y="4462463"/>
          <p14:tracePt t="107674" x="3995738" y="4481513"/>
          <p14:tracePt t="107684" x="3995738" y="4491038"/>
          <p14:tracePt t="107695" x="3976688" y="4495800"/>
          <p14:tracePt t="107711" x="3976688" y="4505325"/>
          <p14:tracePt t="107728" x="3976688" y="4533900"/>
          <p14:tracePt t="107745" x="3962400" y="4567238"/>
          <p14:tracePt t="107761" x="3957638" y="4610100"/>
          <p14:tracePt t="107778" x="3948113" y="4667250"/>
          <p14:tracePt t="107794" x="3929063" y="4710113"/>
          <p14:tracePt t="107811" x="3914775" y="4743450"/>
          <p14:tracePt t="107828" x="3910013" y="4767263"/>
          <p14:tracePt t="107832" x="3910013" y="4795838"/>
          <p14:tracePt t="107845" x="3900488" y="4805363"/>
          <p14:tracePt t="107861" x="3881438" y="4829175"/>
          <p14:tracePt t="107878" x="3876675" y="4857750"/>
          <p14:tracePt t="107881" x="3871913" y="4857750"/>
          <p14:tracePt t="107894" x="3871913" y="4867275"/>
          <p14:tracePt t="107911" x="3867150" y="4876800"/>
          <p14:tracePt t="107928" x="3867150" y="4895850"/>
          <p14:tracePt t="107945" x="3867150" y="4905375"/>
          <p14:tracePt t="107961" x="3862388" y="4919663"/>
          <p14:tracePt t="107995" x="3862388" y="4933950"/>
          <p14:tracePt t="108011" x="3862388" y="4948238"/>
          <p14:tracePt t="108028" x="3862388" y="4953000"/>
          <p14:tracePt t="108045" x="3862388" y="4962525"/>
          <p14:tracePt t="108048" x="3862388" y="4967288"/>
          <p14:tracePt t="108061" x="3862388" y="4976813"/>
          <p14:tracePt t="108078" x="3862388" y="4991100"/>
          <p14:tracePt t="108128" x="3862388" y="4995863"/>
          <p14:tracePt t="108145" x="3867150" y="5000625"/>
          <p14:tracePt t="108231" x="3876675" y="5010150"/>
          <p14:tracePt t="108247" x="3886200" y="5014913"/>
          <p14:tracePt t="108264" x="3890963" y="5019675"/>
          <p14:tracePt t="108295" x="3895725" y="5024438"/>
          <p14:tracePt t="108311" x="3900488" y="5029200"/>
          <p14:tracePt t="108335" x="3900488" y="5033963"/>
          <p14:tracePt t="108345" x="3905250" y="5043488"/>
          <p14:tracePt t="108362" x="3910013" y="5048250"/>
          <p14:tracePt t="108368" x="3914775" y="5053013"/>
          <p14:tracePt t="108383" x="3924300" y="5062538"/>
          <p14:tracePt t="108409" x="3929063" y="5067300"/>
          <p14:tracePt t="108422" x="3933825" y="5076825"/>
          <p14:tracePt t="108454" x="3938588" y="5081588"/>
          <p14:tracePt t="108463" x="3938588" y="5086350"/>
          <p14:tracePt t="108646" x="3938588" y="5091113"/>
          <p14:tracePt t="108657" x="3943350" y="5091113"/>
          <p14:tracePt t="108689" x="3948113" y="5091113"/>
          <p14:tracePt t="108694" x="3948113" y="5086350"/>
          <p14:tracePt t="108711" x="3962400" y="5076825"/>
          <p14:tracePt t="108726" x="3962400" y="5067300"/>
          <p14:tracePt t="108742" x="3962400" y="5053013"/>
          <p14:tracePt t="108750" x="3967163" y="5053013"/>
          <p14:tracePt t="108768" x="3971925" y="5048250"/>
          <p14:tracePt t="108778" x="3971925" y="5043488"/>
          <p14:tracePt t="108795" x="3971925" y="5033963"/>
          <p14:tracePt t="108811" x="3971925" y="4995863"/>
          <p14:tracePt t="108828" x="3981450" y="4900613"/>
          <p14:tracePt t="108832" x="3981450" y="4862513"/>
          <p14:tracePt t="108844" x="3981450" y="4833938"/>
          <p14:tracePt t="108861" x="3981450" y="4776788"/>
          <p14:tracePt t="108864" x="3981450" y="4767263"/>
          <p14:tracePt t="108878" x="3981450" y="4729163"/>
          <p14:tracePt t="108895" x="3976688" y="4648200"/>
          <p14:tracePt t="108911" x="3952875" y="4595813"/>
          <p14:tracePt t="108928" x="3948113" y="4576763"/>
          <p14:tracePt t="108944" x="3948113" y="4562475"/>
          <p14:tracePt t="108961" x="3948113" y="4557713"/>
          <p14:tracePt t="108978" x="3943350" y="4557713"/>
          <p14:tracePt t="108995" x="3943350" y="4552950"/>
          <p14:tracePt t="109017" x="3938588" y="4543425"/>
          <p14:tracePt t="109085" x="3938588" y="4538663"/>
          <p14:tracePt t="109103" x="3938588" y="4533900"/>
          <p14:tracePt t="109133" x="3938588" y="4529138"/>
          <p14:tracePt t="109165" x="3938588" y="4519613"/>
          <p14:tracePt t="109335" x="3938588" y="4514850"/>
          <p14:tracePt t="109551" x="3938588" y="4505325"/>
          <p14:tracePt t="109568" x="3938588" y="4510088"/>
          <p14:tracePt t="109576" x="3938588" y="4519613"/>
          <p14:tracePt t="109583" x="3938588" y="4524375"/>
          <p14:tracePt t="109594" x="3938588" y="4529138"/>
          <p14:tracePt t="109612" x="3938588" y="4576763"/>
          <p14:tracePt t="109632" x="3933825" y="4657725"/>
          <p14:tracePt t="109644" x="3933825" y="4676775"/>
          <p14:tracePt t="109661" x="3924300" y="4762500"/>
          <p14:tracePt t="109678" x="3924300" y="4833938"/>
          <p14:tracePt t="109681" x="3924300" y="4891088"/>
          <p14:tracePt t="109694" x="3924300" y="4967288"/>
          <p14:tracePt t="109711" x="3924300" y="4991100"/>
          <p14:tracePt t="109729" x="3924300" y="5005388"/>
          <p14:tracePt t="109749" x="3924300" y="5014913"/>
          <p14:tracePt t="109765" x="3924300" y="5019675"/>
          <p14:tracePt t="109768" x="3924300" y="5024438"/>
          <p14:tracePt t="109783" x="3924300" y="5029200"/>
          <p14:tracePt t="109794" x="3924300" y="5038725"/>
          <p14:tracePt t="109812" x="3924300" y="5043488"/>
          <p14:tracePt t="109834" x="3924300" y="5053013"/>
          <p14:tracePt t="109844" x="3924300" y="5057775"/>
          <p14:tracePt t="110000" x="3924300" y="5053013"/>
          <p14:tracePt t="110009" x="3924300" y="5048250"/>
          <p14:tracePt t="110020" x="3924300" y="5043488"/>
          <p14:tracePt t="110028" x="3924300" y="5029200"/>
          <p14:tracePt t="110044" x="3924300" y="4967288"/>
          <p14:tracePt t="110061" x="3924300" y="4881563"/>
          <p14:tracePt t="110078" x="3924300" y="4805363"/>
          <p14:tracePt t="110096" x="3924300" y="4705350"/>
          <p14:tracePt t="110120" x="3924300" y="4652963"/>
          <p14:tracePt t="110128" x="3924300" y="4643438"/>
          <p14:tracePt t="110147" x="3924300" y="4633913"/>
          <p14:tracePt t="110163" x="3924300" y="4619625"/>
          <p14:tracePt t="110177" x="3924300" y="4610100"/>
          <p14:tracePt t="110194" x="3914775" y="4586288"/>
          <p14:tracePt t="110212" x="3905250" y="4567238"/>
          <p14:tracePt t="110236" x="3905250" y="4552950"/>
          <p14:tracePt t="110240" x="3900488" y="4548188"/>
          <p14:tracePt t="110250" x="3900488" y="4543425"/>
          <p14:tracePt t="110263" x="3895725" y="4529138"/>
          <p14:tracePt t="110280" x="3895725" y="4519613"/>
          <p14:tracePt t="110294" x="3895725" y="4514850"/>
          <p14:tracePt t="110313" x="3895725" y="4510088"/>
          <p14:tracePt t="110332" x="3895725" y="4500563"/>
          <p14:tracePt t="110344" x="3895725" y="4495800"/>
          <p14:tracePt t="110466" x="3895725" y="4505325"/>
          <p14:tracePt t="110485" x="3895725" y="4514850"/>
          <p14:tracePt t="110494" x="3895725" y="4538663"/>
          <p14:tracePt t="110511" x="3895725" y="4576763"/>
          <p14:tracePt t="110529" x="3895725" y="4619625"/>
          <p14:tracePt t="110538" x="3895725" y="4648200"/>
          <p14:tracePt t="110552" x="3895725" y="4705350"/>
          <p14:tracePt t="110561" x="3895725" y="4733925"/>
          <p14:tracePt t="110578" x="3895725" y="4781550"/>
          <p14:tracePt t="110595" x="3895725" y="4833938"/>
          <p14:tracePt t="110600" x="3895725" y="4862513"/>
          <p14:tracePt t="110611" x="3895725" y="4872038"/>
          <p14:tracePt t="110632" x="3895725" y="4910138"/>
          <p14:tracePt t="110649" x="3895725" y="4943475"/>
          <p14:tracePt t="110662" x="3895725" y="4967288"/>
          <p14:tracePt t="110678" x="3895725" y="4972050"/>
          <p14:tracePt t="110696" x="3895725" y="4976813"/>
          <p14:tracePt t="110930" x="3900488" y="4976813"/>
          <p14:tracePt t="110953" x="3900488" y="4972050"/>
          <p14:tracePt t="110961" x="3905250" y="4957763"/>
          <p14:tracePt t="110978" x="3910013" y="4953000"/>
          <p14:tracePt t="110994" x="3924300" y="4919663"/>
          <p14:tracePt t="111011" x="3933825" y="4895850"/>
          <p14:tracePt t="111028" x="3933825" y="4862513"/>
          <p14:tracePt t="111030" x="3938588" y="4852988"/>
          <p14:tracePt t="111045" x="3943350" y="4838700"/>
          <p14:tracePt t="111061" x="3957638" y="4810125"/>
          <p14:tracePt t="111064" x="3957638" y="4800600"/>
          <p14:tracePt t="111078" x="3957638" y="4786313"/>
          <p14:tracePt t="111095" x="3957638" y="4729163"/>
          <p14:tracePt t="111111" x="3971925" y="4695825"/>
          <p14:tracePt t="111127" x="3971925" y="4676775"/>
          <p14:tracePt t="111144" x="3971925" y="4652963"/>
          <p14:tracePt t="111161" x="3971925" y="4643438"/>
          <p14:tracePt t="111178" x="3971925" y="4624388"/>
          <p14:tracePt t="111194" x="3976688" y="4600575"/>
          <p14:tracePt t="111211" x="3976688" y="4576763"/>
          <p14:tracePt t="111227" x="3976688" y="4552950"/>
          <p14:tracePt t="111261" x="3976688" y="4548188"/>
          <p14:tracePt t="111355" x="3976688" y="4538663"/>
          <p14:tracePt t="111401" x="3976688" y="4543425"/>
          <p14:tracePt t="111409" x="3976688" y="4552950"/>
          <p14:tracePt t="111418" x="3967163" y="4557713"/>
          <p14:tracePt t="111428" x="3967163" y="4572000"/>
          <p14:tracePt t="111444" x="3967163" y="4581525"/>
          <p14:tracePt t="111448" x="3957638" y="4600575"/>
          <p14:tracePt t="111461" x="3957638" y="4619625"/>
          <p14:tracePt t="111478" x="3952875" y="4648200"/>
          <p14:tracePt t="111494" x="3952875" y="4733925"/>
          <p14:tracePt t="111511" x="3948113" y="4776788"/>
          <p14:tracePt t="111528" x="3948113" y="4805363"/>
          <p14:tracePt t="111544" x="3948113" y="4843463"/>
          <p14:tracePt t="111561" x="3938588" y="4852988"/>
          <p14:tracePt t="111577" x="3938588" y="4876800"/>
          <p14:tracePt t="111594" x="3938588" y="4881563"/>
          <p14:tracePt t="111611" x="3938588" y="4891088"/>
          <p14:tracePt t="111627" x="3938588" y="4900613"/>
          <p14:tracePt t="111644" x="3938588" y="4919663"/>
          <p14:tracePt t="111661" x="3938588" y="4929188"/>
          <p14:tracePt t="111679" x="3938588" y="4957763"/>
          <p14:tracePt t="111694" x="3938588" y="4972050"/>
          <p14:tracePt t="111711" x="3938588" y="4976813"/>
          <p14:tracePt t="111727" x="3938588" y="4981575"/>
          <p14:tracePt t="111744" x="3938588" y="4995863"/>
          <p14:tracePt t="111761" x="3938588" y="5010150"/>
          <p14:tracePt t="111777" x="3938588" y="5014913"/>
          <p14:tracePt t="111875" x="3938588" y="5019675"/>
          <p14:tracePt t="111894" x="3938588" y="5024438"/>
          <p14:tracePt t="111904" x="3938588" y="5038725"/>
          <p14:tracePt t="111918" x="3943350" y="5053013"/>
          <p14:tracePt t="111927" x="3943350" y="5057775"/>
          <p14:tracePt t="111944" x="3948113" y="5067300"/>
          <p14:tracePt t="111961" x="3962400" y="5081588"/>
          <p14:tracePt t="111977" x="3967163" y="5095875"/>
          <p14:tracePt t="111994" x="3967163" y="5114925"/>
          <p14:tracePt t="112011" x="3971925" y="5124450"/>
          <p14:tracePt t="112027" x="3976688" y="5143500"/>
          <p14:tracePt t="112044" x="3976688" y="5153025"/>
          <p14:tracePt t="112061" x="3976688" y="5167313"/>
          <p14:tracePt t="112065" x="3976688" y="5176838"/>
          <p14:tracePt t="112077" x="3990975" y="5195888"/>
          <p14:tracePt t="112094" x="4005263" y="5214938"/>
          <p14:tracePt t="112111" x="4014788" y="5224463"/>
          <p14:tracePt t="112135" x="4019550" y="5224463"/>
          <p14:tracePt t="112331" x="4019550" y="5219700"/>
          <p14:tracePt t="112341" x="4019550" y="5214938"/>
          <p14:tracePt t="112352" x="3995738" y="5157788"/>
          <p14:tracePt t="112361" x="3967163" y="5086350"/>
          <p14:tracePt t="112377" x="3943350" y="5043488"/>
          <p14:tracePt t="112394" x="3938588" y="5038725"/>
          <p14:tracePt t="112411" x="3933825" y="5033963"/>
          <p14:tracePt t="112591" x="3933825" y="5053013"/>
          <p14:tracePt t="112599" x="3933825" y="5067300"/>
          <p14:tracePt t="112610" x="3933825" y="5076825"/>
          <p14:tracePt t="112627" x="3933825" y="5110163"/>
          <p14:tracePt t="112631" x="3933825" y="5129213"/>
          <p14:tracePt t="112644" x="3933825" y="5138738"/>
          <p14:tracePt t="112661" x="3948113" y="5233988"/>
          <p14:tracePt t="112662" x="3957638" y="5276850"/>
          <p14:tracePt t="112677" x="3986213" y="5367338"/>
          <p14:tracePt t="112694" x="4062413" y="5572125"/>
          <p14:tracePt t="112711" x="4129088" y="5657850"/>
          <p14:tracePt t="112727" x="4157663" y="5705475"/>
          <p14:tracePt t="112744" x="4167188" y="5724525"/>
          <p14:tracePt t="112761" x="4167188" y="5734050"/>
          <p14:tracePt t="112784" x="4167188" y="5738813"/>
          <p14:tracePt t="112856" x="4176713" y="5738813"/>
          <p14:tracePt t="112881" x="4181475" y="5734050"/>
          <p14:tracePt t="112914" x="4181475" y="5729288"/>
          <p14:tracePt t="112920" x="4181475" y="5719763"/>
          <p14:tracePt t="112931" x="4181475" y="5710238"/>
          <p14:tracePt t="112944" x="4181475" y="5686425"/>
          <p14:tracePt t="112961" x="4181475" y="5667375"/>
          <p14:tracePt t="112977" x="4181475" y="5653088"/>
          <p14:tracePt t="112994" x="4181475" y="5634038"/>
          <p14:tracePt t="113011" x="4181475" y="5624513"/>
          <p14:tracePt t="113027" x="4181475" y="5605463"/>
          <p14:tracePt t="113044" x="4191000" y="5581650"/>
          <p14:tracePt t="113047" x="4195763" y="5567363"/>
          <p14:tracePt t="113060" x="4195763" y="5548313"/>
          <p14:tracePt t="113078" x="4195763" y="5529263"/>
          <p14:tracePt t="113094" x="4195763" y="5519738"/>
          <p14:tracePt t="114644" x="4195763" y="5510213"/>
          <p14:tracePt t="114661" x="4167188" y="5524500"/>
          <p14:tracePt t="114664" x="4162425" y="5529263"/>
          <p14:tracePt t="114678" x="4129088" y="5557838"/>
          <p14:tracePt t="114694" x="4038600" y="5610225"/>
          <p14:tracePt t="114711" x="3971925" y="5657850"/>
          <p14:tracePt t="114727" x="3895725" y="5700713"/>
          <p14:tracePt t="114744" x="3824288" y="5734050"/>
          <p14:tracePt t="114761" x="3648075" y="5815013"/>
          <p14:tracePt t="114777" x="3514725" y="5876925"/>
          <p14:tracePt t="114794" x="3438525" y="5910263"/>
          <p14:tracePt t="114811" x="3405188" y="5938838"/>
          <p14:tracePt t="114827" x="3367088" y="5962650"/>
          <p14:tracePt t="114844" x="3319463" y="5995988"/>
          <p14:tracePt t="114846" x="3267075" y="6010275"/>
          <p14:tracePt t="114861" x="3195638" y="6062663"/>
          <p14:tracePt t="114877" x="3067050" y="6081713"/>
          <p14:tracePt t="114894" x="2919413" y="6119813"/>
          <p14:tracePt t="114895" x="2852738" y="6129338"/>
          <p14:tracePt t="114911" x="2733675" y="6157913"/>
          <p14:tracePt t="114927" x="2638425" y="6181725"/>
          <p14:tracePt t="114944" x="2566988" y="6196013"/>
          <p14:tracePt t="114960" x="2562225" y="6196013"/>
          <p14:tracePt t="114984" x="2557463" y="6196013"/>
          <p14:tracePt t="115006" x="2543175" y="6196013"/>
          <p14:tracePt t="115017" x="2538413" y="6196013"/>
          <p14:tracePt t="115027" x="2505075" y="6196013"/>
          <p14:tracePt t="115044" x="2400300" y="6186488"/>
          <p14:tracePt t="115060" x="2300288" y="6138863"/>
          <p14:tracePt t="115077" x="2233613" y="6091238"/>
          <p14:tracePt t="115094" x="2214563" y="6076950"/>
          <p14:tracePt t="115110" x="2195513" y="6057900"/>
          <p14:tracePt t="115144" x="2181225" y="6048375"/>
          <p14:tracePt t="115160" x="2176463" y="6038850"/>
          <p14:tracePt t="115177" x="2171700" y="6010275"/>
          <p14:tracePt t="115194" x="2171700" y="5995988"/>
          <p14:tracePt t="115211" x="2166938" y="5981700"/>
          <p14:tracePt t="115227" x="2166938" y="5953125"/>
          <p14:tracePt t="115244" x="2157413" y="5867400"/>
          <p14:tracePt t="115261" x="2157413" y="5738813"/>
          <p14:tracePt t="115277" x="2157413" y="5700713"/>
          <p14:tracePt t="115294" x="2157413" y="5653088"/>
          <p14:tracePt t="115310" x="2157413" y="5638800"/>
          <p14:tracePt t="115327" x="2157413" y="5634038"/>
          <p14:tracePt t="115344" x="2166938" y="5624513"/>
          <p14:tracePt t="115360" x="2171700" y="5619750"/>
          <p14:tracePt t="115377" x="2219325" y="5610225"/>
          <p14:tracePt t="115394" x="2271713" y="5595938"/>
          <p14:tracePt t="115410" x="2309813" y="5586413"/>
          <p14:tracePt t="115427" x="2414588" y="5586413"/>
          <p14:tracePt t="115444" x="2566988" y="5586413"/>
          <p14:tracePt t="115460" x="2757488" y="5586413"/>
          <p14:tracePt t="115477" x="2933700" y="5586413"/>
          <p14:tracePt t="115479" x="2962275" y="5586413"/>
          <p14:tracePt t="115494" x="2967038" y="5586413"/>
          <p14:tracePt t="115583" x="2967038" y="5600700"/>
          <p14:tracePt t="115593" x="2967038" y="5614988"/>
          <p14:tracePt t="115603" x="2967038" y="5624513"/>
          <p14:tracePt t="115615" x="2967038" y="5629275"/>
          <p14:tracePt t="115627" x="2967038" y="5662613"/>
          <p14:tracePt t="115644" x="2967038" y="5676900"/>
          <p14:tracePt t="115661" x="2967038" y="5700713"/>
          <p14:tracePt t="115677" x="2967038" y="5710238"/>
          <p14:tracePt t="115694" x="2967038" y="5715000"/>
          <p14:tracePt t="115710" x="2967038" y="5724525"/>
          <p14:tracePt t="115727" x="2967038" y="5729288"/>
          <p14:tracePt t="115744" x="2967038" y="5748338"/>
          <p14:tracePt t="115760" x="2967038" y="5753100"/>
          <p14:tracePt t="115777" x="2967038" y="5776913"/>
          <p14:tracePt t="115794" x="2967038" y="5795963"/>
          <p14:tracePt t="115810" x="2967038" y="5805488"/>
          <p14:tracePt t="115827" x="2967038" y="5829300"/>
          <p14:tracePt t="115844" x="2967038" y="5853113"/>
          <p14:tracePt t="115860" x="2947988" y="5881688"/>
          <p14:tracePt t="115863" x="2924175" y="5886450"/>
          <p14:tracePt t="115877" x="2919413" y="5895975"/>
          <p14:tracePt t="115894" x="2867025" y="5905500"/>
          <p14:tracePt t="115910" x="2819400" y="5905500"/>
          <p14:tracePt t="115927" x="2790825" y="5905500"/>
          <p14:tracePt t="115944" x="2771775" y="5905500"/>
          <p14:tracePt t="115960" x="2757488" y="5900738"/>
          <p14:tracePt t="115977" x="2738438" y="5881688"/>
          <p14:tracePt t="115994" x="2728913" y="5867400"/>
          <p14:tracePt t="116010" x="2728913" y="5857875"/>
          <p14:tracePt t="116027" x="2728913" y="5843588"/>
          <p14:tracePt t="116043" x="2728913" y="5829300"/>
          <p14:tracePt t="116060" x="2728913" y="5815013"/>
          <p14:tracePt t="116064" x="2738438" y="5805488"/>
          <p14:tracePt t="116077" x="2743200" y="5791200"/>
          <p14:tracePt t="116080" x="2743200" y="5781675"/>
          <p14:tracePt t="116094" x="2776538" y="5748338"/>
          <p14:tracePt t="116110" x="2905125" y="5686425"/>
          <p14:tracePt t="116127" x="2957513" y="5686425"/>
          <p14:tracePt t="116144" x="3024188" y="5686425"/>
          <p14:tracePt t="116160" x="3124200" y="5686425"/>
          <p14:tracePt t="116177" x="3171825" y="5686425"/>
          <p14:tracePt t="116194" x="3200400" y="5695950"/>
          <p14:tracePt t="116210" x="3205163" y="5729288"/>
          <p14:tracePt t="116227" x="3205163" y="5781675"/>
          <p14:tracePt t="116244" x="3219450" y="5829300"/>
          <p14:tracePt t="116260" x="3228975" y="5886450"/>
          <p14:tracePt t="116262" x="3228975" y="5900738"/>
          <p14:tracePt t="116277" x="3233738" y="5919788"/>
          <p14:tracePt t="116294" x="3233738" y="5924550"/>
          <p14:tracePt t="116310" x="3233738" y="5943600"/>
          <p14:tracePt t="116327" x="3233738" y="5957888"/>
          <p14:tracePt t="116343" x="3209925" y="5967413"/>
          <p14:tracePt t="116360" x="3195638" y="5967413"/>
          <p14:tracePt t="116377" x="3152775" y="5967413"/>
          <p14:tracePt t="116394" x="3100388" y="5967413"/>
          <p14:tracePt t="116410" x="3062288" y="5948363"/>
          <p14:tracePt t="116427" x="3024188" y="5919788"/>
          <p14:tracePt t="116443" x="3005138" y="5915025"/>
          <p14:tracePt t="116488" x="3000375" y="5910263"/>
          <p14:tracePt t="116495" x="3000375" y="5905500"/>
          <p14:tracePt t="116510" x="3000375" y="5881688"/>
          <p14:tracePt t="116527" x="3005138" y="5881688"/>
          <p14:tracePt t="116544" x="3009900" y="5872163"/>
          <p14:tracePt t="116560" x="3014663" y="5867400"/>
          <p14:tracePt t="116577" x="3019425" y="5853113"/>
          <p14:tracePt t="116593" x="3028950" y="5843588"/>
          <p14:tracePt t="116610" x="3033713" y="5843588"/>
          <p14:tracePt t="116627" x="3038475" y="5838825"/>
          <p14:tracePt t="116671" x="3043238" y="5838825"/>
          <p14:tracePt t="116679" x="3048000" y="5838825"/>
          <p14:tracePt t="116688" x="3048000" y="5843588"/>
          <p14:tracePt t="116695" x="3048000" y="5853113"/>
          <p14:tracePt t="116711" x="3048000" y="5862638"/>
          <p14:tracePt t="116728" x="3048000" y="5872163"/>
          <p14:tracePt t="116746" x="3048000" y="5886450"/>
          <p14:tracePt t="116760" x="3043238" y="5905500"/>
          <p14:tracePt t="116777" x="3009900" y="5934075"/>
          <p14:tracePt t="116793" x="2938463" y="5943600"/>
          <p14:tracePt t="116810" x="2762250" y="5943600"/>
          <p14:tracePt t="116827" x="2643188" y="5929313"/>
          <p14:tracePt t="116843" x="2586038" y="5891213"/>
          <p14:tracePt t="116860" x="2571750" y="5857875"/>
          <p14:tracePt t="116877" x="2571750" y="5810250"/>
          <p14:tracePt t="116881" x="2571750" y="5795963"/>
          <p14:tracePt t="116894" x="2576513" y="5776913"/>
          <p14:tracePt t="116896" x="2590800" y="5767388"/>
          <p14:tracePt t="116910" x="2600325" y="5757863"/>
          <p14:tracePt t="116927" x="2619375" y="5748338"/>
          <p14:tracePt t="116944" x="2657475" y="5748338"/>
          <p14:tracePt t="116960" x="2757488" y="5748338"/>
          <p14:tracePt t="116977" x="2862263" y="5748338"/>
          <p14:tracePt t="116994" x="2895600" y="5748338"/>
          <p14:tracePt t="117010" x="2905125" y="5757863"/>
          <p14:tracePt t="117027" x="2905125" y="5776913"/>
          <p14:tracePt t="117044" x="2905125" y="5810250"/>
          <p14:tracePt t="117060" x="2905125" y="5834063"/>
          <p14:tracePt t="117077" x="2905125" y="5867400"/>
          <p14:tracePt t="117094" x="2895600" y="5881688"/>
          <p14:tracePt t="117110" x="2876550" y="5900738"/>
          <p14:tracePt t="117127" x="2847975" y="5900738"/>
          <p14:tracePt t="117143" x="2828925" y="5900738"/>
          <p14:tracePt t="117160" x="2809875" y="5891213"/>
          <p14:tracePt t="117177" x="2805113" y="5857875"/>
          <p14:tracePt t="117194" x="2805113" y="5843588"/>
          <p14:tracePt t="117210" x="2805113" y="5800725"/>
          <p14:tracePt t="117227" x="2843213" y="5772150"/>
          <p14:tracePt t="117243" x="3009900" y="5762625"/>
          <p14:tracePt t="117260" x="3438525" y="5762625"/>
          <p14:tracePt t="117277" x="3676650" y="5781675"/>
          <p14:tracePt t="117279" x="3681413" y="5781675"/>
          <p14:tracePt t="117293" x="3690938" y="5786438"/>
          <p14:tracePt t="117310" x="3690938" y="5795963"/>
          <p14:tracePt t="117327" x="3690938" y="5810250"/>
          <p14:tracePt t="117344" x="3690938" y="5815013"/>
          <p14:tracePt t="117360" x="3681413" y="5819775"/>
          <p14:tracePt t="117377" x="3629025" y="5824538"/>
          <p14:tracePt t="117393" x="3562350" y="5834063"/>
          <p14:tracePt t="117410" x="3490913" y="5838825"/>
          <p14:tracePt t="117427" x="3467100" y="5838825"/>
          <p14:tracePt t="117444" x="3443288" y="5838825"/>
          <p14:tracePt t="117460" x="3429000" y="5838825"/>
          <p14:tracePt t="117462" x="3419475" y="5838825"/>
          <p14:tracePt t="117527" x="3414713" y="5843588"/>
          <p14:tracePt t="117534" x="3409950" y="5843588"/>
          <p14:tracePt t="117543" x="3405188" y="5853113"/>
          <p14:tracePt t="117560" x="3386138" y="5857875"/>
          <p14:tracePt t="117577" x="3352800" y="5857875"/>
          <p14:tracePt t="117593" x="3343275" y="5857875"/>
          <p14:tracePt t="117610" x="3333750" y="5853113"/>
          <p14:tracePt t="117627" x="3309938" y="5853113"/>
          <p14:tracePt t="117643" x="3295650" y="5853113"/>
          <p14:tracePt t="117660" x="3257550" y="5862638"/>
          <p14:tracePt t="117677" x="3238500" y="5876925"/>
          <p14:tracePt t="117679" x="3233738" y="5881688"/>
          <p14:tracePt t="117693" x="3228975" y="5891213"/>
          <p14:tracePt t="117710" x="3271838" y="5895975"/>
          <p14:tracePt t="117727" x="3414713" y="5853113"/>
          <p14:tracePt t="117743" x="3586163" y="5834063"/>
          <p14:tracePt t="117760" x="3762375" y="5824538"/>
          <p14:tracePt t="117777" x="3867150" y="5824538"/>
          <p14:tracePt t="117793" x="3971925" y="5824538"/>
          <p14:tracePt t="117810" x="4090988" y="5805488"/>
          <p14:tracePt t="117827" x="4095750" y="5800725"/>
          <p14:tracePt t="117843" x="4100513" y="5795963"/>
          <p14:tracePt t="117959" x="4100513" y="5781675"/>
          <p14:tracePt t="118151" x="4100513" y="5776913"/>
          <p14:tracePt t="118161" x="4095750" y="5772150"/>
          <p14:tracePt t="118168" x="4076700" y="5767388"/>
          <p14:tracePt t="118183" x="4067175" y="5767388"/>
          <p14:tracePt t="118199" x="4057650" y="5767388"/>
          <p14:tracePt t="118222" x="4052888" y="5767388"/>
          <p14:tracePt t="118231" x="4048125" y="5767388"/>
          <p14:tracePt t="118244" x="4033838" y="5767388"/>
          <p14:tracePt t="118260" x="4029075" y="5767388"/>
          <p14:tracePt t="118277" x="4019550" y="5767388"/>
          <p14:tracePt t="118295" x="4014788" y="5767388"/>
          <p14:tracePt t="118310" x="4000500" y="5767388"/>
          <p14:tracePt t="118327" x="3990975" y="5767388"/>
          <p14:tracePt t="118343" x="3981450" y="5772150"/>
          <p14:tracePt t="118360" x="3981450" y="5776913"/>
          <p14:tracePt t="118752" x="3976688" y="5776913"/>
          <p14:tracePt t="118769" x="3976688" y="5767388"/>
          <p14:tracePt t="118775" x="3976688" y="5757863"/>
          <p14:tracePt t="118783" x="3976688" y="5743575"/>
          <p14:tracePt t="118793" x="3976688" y="5719763"/>
          <p14:tracePt t="118810" x="3976688" y="5705475"/>
          <p14:tracePt t="118827" x="4005263" y="5662613"/>
          <p14:tracePt t="118830" x="4014788" y="5619750"/>
          <p14:tracePt t="118843" x="4014788" y="5581650"/>
          <p14:tracePt t="118860" x="4014788" y="5514975"/>
          <p14:tracePt t="118862" x="4014788" y="5486400"/>
          <p14:tracePt t="118877" x="4010025" y="5481638"/>
          <p14:tracePt t="118893" x="3995738" y="5472113"/>
          <p14:tracePt t="118910" x="3962400" y="5438775"/>
          <p14:tracePt t="118927" x="3876675" y="5405438"/>
          <p14:tracePt t="118944" x="3767138" y="5367338"/>
          <p14:tracePt t="118961" x="3657600" y="5343525"/>
          <p14:tracePt t="118977" x="3590925" y="5334000"/>
          <p14:tracePt t="118993" x="3586163" y="5334000"/>
          <p14:tracePt t="119010" x="3581400" y="5324475"/>
          <p14:tracePt t="119027" x="3571875" y="5310188"/>
          <p14:tracePt t="119043" x="3529013" y="5276850"/>
          <p14:tracePt t="119060" x="3457575" y="5257800"/>
          <p14:tracePt t="119064" x="3414713" y="5243513"/>
          <p14:tracePt t="119077" x="3376613" y="5243513"/>
          <p14:tracePt t="119093" x="3328988" y="5229225"/>
          <p14:tracePt t="119096" x="3314700" y="5229225"/>
          <p14:tracePt t="119117" x="3309938" y="5224463"/>
          <p14:tracePt t="119138" x="3290888" y="5214938"/>
          <p14:tracePt t="119153" x="3281363" y="5214938"/>
          <p14:tracePt t="119162" x="3276600" y="5214938"/>
          <p14:tracePt t="119177" x="3271838" y="5214938"/>
          <p14:tracePt t="119195" x="3267075" y="5214938"/>
          <p14:tracePt t="119227" x="3267075" y="5210175"/>
          <p14:tracePt t="119246" x="3271838" y="5205413"/>
          <p14:tracePt t="119260" x="3271838" y="5200650"/>
          <p14:tracePt t="119318" x="3276600" y="5195888"/>
          <p14:tracePt t="119326" x="3281363" y="5191125"/>
          <p14:tracePt t="119334" x="3295650" y="5191125"/>
          <p14:tracePt t="119343" x="3300413" y="5191125"/>
          <p14:tracePt t="119360" x="3309938" y="5191125"/>
          <p14:tracePt t="119376" x="3348038" y="5186363"/>
          <p14:tracePt t="119393" x="3409950" y="5186363"/>
          <p14:tracePt t="119410" x="3471863" y="5186363"/>
          <p14:tracePt t="119427" x="3538538" y="5186363"/>
          <p14:tracePt t="119443" x="3581400" y="5186363"/>
          <p14:tracePt t="119446" x="3629025" y="5186363"/>
          <p14:tracePt t="119460" x="3681413" y="5186363"/>
          <p14:tracePt t="119477" x="3795713" y="5186363"/>
          <p14:tracePt t="119493" x="3848100" y="5162550"/>
          <p14:tracePt t="119494" x="3852863" y="5162550"/>
          <p14:tracePt t="119623" x="3848100" y="5162550"/>
          <p14:tracePt t="119631" x="3838575" y="5162550"/>
          <p14:tracePt t="119643" x="3824288" y="5162550"/>
          <p14:tracePt t="119660" x="3810000" y="5162550"/>
          <p14:tracePt t="119677" x="3805238" y="5153025"/>
          <p14:tracePt t="119694" x="3805238" y="5143500"/>
          <p14:tracePt t="119710" x="3805238" y="5138738"/>
          <p14:tracePt t="119743" x="3810000" y="5138738"/>
          <p14:tracePt t="119760" x="3833813" y="5138738"/>
          <p14:tracePt t="119776" x="3867150" y="5138738"/>
          <p14:tracePt t="120146" x="3871913" y="5138738"/>
          <p14:tracePt t="120312" x="3881438" y="5138738"/>
          <p14:tracePt t="120934" x="3881438" y="5143500"/>
          <p14:tracePt t="121056" x="3886200" y="5148263"/>
          <p14:tracePt t="121081" x="3886200" y="5162550"/>
          <p14:tracePt t="121086" x="3886200" y="5167313"/>
          <p14:tracePt t="121103" x="3886200" y="5172075"/>
          <p14:tracePt t="121119" x="3886200" y="5176838"/>
          <p14:tracePt t="121128" x="3886200" y="5181600"/>
          <p14:tracePt t="121143" x="3890963" y="5205413"/>
          <p14:tracePt t="121160" x="3890963" y="5210175"/>
          <p14:tracePt t="121176" x="3890963" y="5229225"/>
          <p14:tracePt t="121210" x="3890963" y="5253038"/>
          <p14:tracePt t="121227" x="3890963" y="5257800"/>
          <p14:tracePt t="121243" x="3890963" y="5262563"/>
          <p14:tracePt t="121272" x="3890963" y="5276850"/>
          <p14:tracePt t="121287" x="3890963" y="5281613"/>
          <p14:tracePt t="121295" x="3890963" y="5286375"/>
          <p14:tracePt t="121310" x="3890963" y="5291138"/>
          <p14:tracePt t="121326" x="3895725" y="5310188"/>
          <p14:tracePt t="121343" x="3895725" y="5324475"/>
          <p14:tracePt t="121360" x="3895725" y="5353050"/>
          <p14:tracePt t="121376" x="3900488" y="5376863"/>
          <p14:tracePt t="121393" x="3914775" y="5410200"/>
          <p14:tracePt t="121410" x="3924300" y="5429250"/>
          <p14:tracePt t="121427" x="3924300" y="5443538"/>
          <p14:tracePt t="121575" x="3924300" y="5448300"/>
          <p14:tracePt t="121582" x="3924300" y="5453063"/>
          <p14:tracePt t="121593" x="3919538" y="5462588"/>
          <p14:tracePt t="121610" x="3919538" y="5467350"/>
          <p14:tracePt t="121627" x="3900488" y="5500688"/>
          <p14:tracePt t="121643" x="3900488" y="5514975"/>
          <p14:tracePt t="121660" x="3900488" y="5548313"/>
          <p14:tracePt t="121693" x="3900488" y="5553075"/>
          <p14:tracePt t="121710" x="3900488" y="5562600"/>
          <p14:tracePt t="121713" x="3900488" y="5581650"/>
          <p14:tracePt t="121728" x="3900488" y="5591175"/>
          <p14:tracePt t="121745" x="3900488" y="5600700"/>
          <p14:tracePt t="121760" x="3900488" y="5605463"/>
          <p14:tracePt t="121777" x="3900488" y="5610225"/>
          <p14:tracePt t="121814" x="3900488" y="5629275"/>
          <p14:tracePt t="121849" x="3900488" y="5638800"/>
          <p14:tracePt t="121878" x="3900488" y="5653088"/>
          <p14:tracePt t="121896" x="3900488" y="5657850"/>
          <p14:tracePt t="121903" x="3900488" y="5662613"/>
          <p14:tracePt t="121918" x="3900488" y="5667375"/>
          <p14:tracePt t="121935" x="3900488" y="5672138"/>
          <p14:tracePt t="122055" x="3900488" y="5686425"/>
          <p14:tracePt t="122096" x="3900488" y="5695950"/>
          <p14:tracePt t="122113" x="3900488" y="5700713"/>
          <p14:tracePt t="122168" x="3900488" y="5710238"/>
          <p14:tracePt t="122176" x="3900488" y="5715000"/>
          <p14:tracePt t="122184" x="3900488" y="5719763"/>
          <p14:tracePt t="122193" x="3900488" y="5724525"/>
          <p14:tracePt t="122263" x="3900488" y="5729288"/>
          <p14:tracePt t="122440" x="3900488" y="5734050"/>
          <p14:tracePt t="122473" x="3910013" y="5734050"/>
          <p14:tracePt t="122492" x="3914775" y="5734050"/>
          <p14:tracePt t="122506" x="3924300" y="5734050"/>
          <p14:tracePt t="122514" x="3938588" y="5734050"/>
          <p14:tracePt t="122526" x="3976688" y="5734050"/>
          <p14:tracePt t="122543" x="3981450" y="5734050"/>
          <p14:tracePt t="122560" x="4000500" y="5734050"/>
          <p14:tracePt t="122576" x="4019550" y="5734050"/>
          <p14:tracePt t="122593" x="4029075" y="5734050"/>
          <p14:tracePt t="122610" x="4067175" y="5734050"/>
          <p14:tracePt t="122626" x="4090988" y="5734050"/>
          <p14:tracePt t="122643" x="4105275" y="5734050"/>
          <p14:tracePt t="122660" x="4119563" y="5734050"/>
          <p14:tracePt t="122676" x="4143375" y="5734050"/>
          <p14:tracePt t="122679" x="4148138" y="5734050"/>
          <p14:tracePt t="122693" x="4157663" y="5734050"/>
          <p14:tracePt t="122710" x="4171950" y="5734050"/>
          <p14:tracePt t="122712" x="4181475" y="5734050"/>
          <p14:tracePt t="122728" x="4191000" y="5734050"/>
          <p14:tracePt t="122745" x="4233863" y="5734050"/>
          <p14:tracePt t="122760" x="4252913" y="5738813"/>
          <p14:tracePt t="122776" x="4262438" y="5738813"/>
          <p14:tracePt t="122793" x="4271963" y="5738813"/>
          <p14:tracePt t="122810" x="4276725" y="5738813"/>
          <p14:tracePt t="122826" x="4295775" y="5748338"/>
          <p14:tracePt t="122843" x="4333875" y="5748338"/>
          <p14:tracePt t="122860" x="4357688" y="5748338"/>
          <p14:tracePt t="122945" x="4352925" y="5748338"/>
          <p14:tracePt t="122954" x="4329113" y="5743575"/>
          <p14:tracePt t="122963" x="4281488" y="5734050"/>
          <p14:tracePt t="122977" x="4152900" y="5734050"/>
          <p14:tracePt t="122993" x="4038600" y="5734050"/>
          <p14:tracePt t="123010" x="3943350" y="5734050"/>
          <p14:tracePt t="123027" x="3905250" y="5734050"/>
          <p14:tracePt t="123030" x="3900488" y="5734050"/>
          <p14:tracePt t="123207" x="3914775" y="5734050"/>
          <p14:tracePt t="123216" x="3924300" y="5734050"/>
          <p14:tracePt t="123227" x="3938588" y="5734050"/>
          <p14:tracePt t="123243" x="3967163" y="5734050"/>
          <p14:tracePt t="123260" x="4043363" y="5734050"/>
          <p14:tracePt t="123276" x="4157663" y="5734050"/>
          <p14:tracePt t="123293" x="4300538" y="5734050"/>
          <p14:tracePt t="123310" x="4400550" y="5734050"/>
          <p14:tracePt t="123315" x="4429125" y="5734050"/>
          <p14:tracePt t="123326" x="4476750" y="5738813"/>
          <p14:tracePt t="123343" x="4481513" y="5743575"/>
          <p14:tracePt t="123406" x="4476750" y="5743575"/>
          <p14:tracePt t="123415" x="4457700" y="5743575"/>
          <p14:tracePt t="123426" x="4429125" y="5743575"/>
          <p14:tracePt t="123443" x="4362450" y="5743575"/>
          <p14:tracePt t="123460" x="4281488" y="5743575"/>
          <p14:tracePt t="123476" x="4191000" y="5743575"/>
          <p14:tracePt t="123478" x="4152900" y="5743575"/>
          <p14:tracePt t="123493" x="4133850" y="5743575"/>
          <p14:tracePt t="123510" x="4110038" y="5743575"/>
          <p14:tracePt t="123574" x="4105275" y="5743575"/>
          <p14:tracePt t="123584" x="4086225" y="5743575"/>
          <p14:tracePt t="123599" x="4081463" y="5743575"/>
          <p14:tracePt t="123614" x="4071938" y="5743575"/>
          <p14:tracePt t="123712" x="4076700" y="5743575"/>
          <p14:tracePt t="123721" x="4090988" y="5743575"/>
          <p14:tracePt t="123727" x="4114800" y="5743575"/>
          <p14:tracePt t="123743" x="4157663" y="5743575"/>
          <p14:tracePt t="123760" x="4219575" y="5743575"/>
          <p14:tracePt t="123776" x="4262438" y="5757863"/>
          <p14:tracePt t="123793" x="4267200" y="5757863"/>
          <p14:tracePt t="123838" x="4252913" y="5757863"/>
          <p14:tracePt t="123847" x="4224338" y="5757863"/>
          <p14:tracePt t="123860" x="4186238" y="5757863"/>
          <p14:tracePt t="123876" x="4129088" y="5757863"/>
          <p14:tracePt t="123880" x="4081463" y="5757863"/>
          <p14:tracePt t="123893" x="4029075" y="5757863"/>
          <p14:tracePt t="123910" x="3962400" y="5757863"/>
          <p14:tracePt t="123926" x="3924300" y="5757863"/>
          <p14:tracePt t="124003" x="3929063" y="5757863"/>
          <p14:tracePt t="124017" x="3986213" y="5772150"/>
          <p14:tracePt t="124028" x="4062413" y="5781675"/>
          <p14:tracePt t="124043" x="4219575" y="5800725"/>
          <p14:tracePt t="124059" x="4310063" y="5800725"/>
          <p14:tracePt t="124076" x="4333875" y="5800725"/>
          <p14:tracePt t="124128" x="4329113" y="5800725"/>
          <p14:tracePt t="124135" x="4319588" y="5800725"/>
          <p14:tracePt t="124144" x="4262438" y="5800725"/>
          <p14:tracePt t="124160" x="4143375" y="5800725"/>
          <p14:tracePt t="124176" x="4043363" y="5800725"/>
          <p14:tracePt t="124193" x="3957638" y="5800725"/>
          <p14:tracePt t="124278" x="3976688" y="5791200"/>
          <p14:tracePt t="124287" x="3981450" y="5791200"/>
          <p14:tracePt t="124296" x="3986213" y="5791200"/>
          <p14:tracePt t="124310" x="3990975" y="5791200"/>
          <p14:tracePt t="124326" x="4167188" y="5791200"/>
          <p14:tracePt t="124343" x="4343400" y="5791200"/>
          <p14:tracePt t="124360" x="4443413" y="5767388"/>
          <p14:tracePt t="124376" x="4443413" y="5762625"/>
          <p14:tracePt t="124399" x="4429125" y="5762625"/>
          <p14:tracePt t="124409" x="4405313" y="5753100"/>
          <p14:tracePt t="124426" x="4348163" y="5753100"/>
          <p14:tracePt t="124443" x="4305300" y="5753100"/>
          <p14:tracePt t="124459" x="4238625" y="5748338"/>
          <p14:tracePt t="124476" x="4171950" y="5748338"/>
          <p14:tracePt t="124493" x="4143375" y="5748338"/>
          <p14:tracePt t="124509" x="4138613" y="5748338"/>
          <p14:tracePt t="124558" x="4162425" y="5748338"/>
          <p14:tracePt t="124567" x="4171950" y="5748338"/>
          <p14:tracePt t="124576" x="4210050" y="5748338"/>
          <p14:tracePt t="124593" x="4329113" y="5748338"/>
          <p14:tracePt t="124609" x="4386263" y="5748338"/>
          <p14:tracePt t="124626" x="4405313" y="5748338"/>
          <p14:tracePt t="124705" x="4386263" y="5748338"/>
          <p14:tracePt t="124712" x="4357688" y="5748338"/>
          <p14:tracePt t="124721" x="4310063" y="5748338"/>
          <p14:tracePt t="124726" x="4248150" y="5748338"/>
          <p14:tracePt t="124743" x="4157663" y="5748338"/>
          <p14:tracePt t="124760" x="4076700" y="5748338"/>
          <p14:tracePt t="124776" x="4043363" y="5748338"/>
          <p14:tracePt t="124793" x="4038600" y="5748338"/>
          <p14:tracePt t="124809" x="4057650" y="5748338"/>
          <p14:tracePt t="124826" x="4081463" y="5748338"/>
          <p14:tracePt t="124843" x="4119563" y="5748338"/>
          <p14:tracePt t="124859" x="4124325" y="5748338"/>
          <p14:tracePt t="124903" x="4143375" y="5762625"/>
          <p14:tracePt t="124911" x="4148138" y="5767388"/>
          <p14:tracePt t="124919" x="4152900" y="5767388"/>
          <p14:tracePt t="124927" x="4162425" y="5767388"/>
          <p14:tracePt t="124943" x="4171950" y="5772150"/>
          <p14:tracePt t="124959" x="4181475" y="5772150"/>
          <p14:tracePt t="125033" x="4176713" y="5772150"/>
          <p14:tracePt t="125039" x="4171950" y="5772150"/>
          <p14:tracePt t="125048" x="4167188" y="5772150"/>
          <p14:tracePt t="125064" x="4162425" y="5772150"/>
          <p14:tracePt t="125095" x="4143375" y="5772150"/>
          <p14:tracePt t="125102" x="4138613" y="5772150"/>
          <p14:tracePt t="125112" x="4129088" y="5772150"/>
          <p14:tracePt t="125126" x="4114800" y="5772150"/>
          <p14:tracePt t="125143" x="4095750" y="5772150"/>
          <p14:tracePt t="125159" x="4076700" y="5762625"/>
          <p14:tracePt t="125176" x="4038600" y="5762625"/>
          <p14:tracePt t="125193" x="4024313" y="5762625"/>
          <p14:tracePt t="125263" x="4024313" y="5757863"/>
          <p14:tracePt t="125279" x="4057650" y="5748338"/>
          <p14:tracePt t="125287" x="4095750" y="5748338"/>
          <p14:tracePt t="125295" x="4162425" y="5748338"/>
          <p14:tracePt t="125309" x="4238625" y="5748338"/>
          <p14:tracePt t="125326" x="4429125" y="5748338"/>
          <p14:tracePt t="125343" x="4443413" y="5748338"/>
          <p14:tracePt t="125407" x="4462463" y="5748338"/>
          <p14:tracePt t="125737" x="4462463" y="5757863"/>
          <p14:tracePt t="125950" x="4467225" y="5772150"/>
          <p14:tracePt t="126087" x="4467225" y="5781675"/>
          <p14:tracePt t="126142" x="4467225" y="5786438"/>
          <p14:tracePt t="126151" x="4467225" y="5795963"/>
          <p14:tracePt t="126160" x="4467225" y="5805488"/>
          <p14:tracePt t="126176" x="4462463" y="5810250"/>
          <p14:tracePt t="126192" x="4457700" y="5815013"/>
          <p14:tracePt t="126209" x="4448175" y="5829300"/>
          <p14:tracePt t="126226" x="4424363" y="5829300"/>
          <p14:tracePt t="126243" x="4381500" y="5834063"/>
          <p14:tracePt t="126259" x="4300538" y="5834063"/>
          <p14:tracePt t="126276" x="4243388" y="5834063"/>
          <p14:tracePt t="126293" x="4210050" y="5834063"/>
          <p14:tracePt t="126295" x="4181475" y="5834063"/>
          <p14:tracePt t="126310" x="4171950" y="5834063"/>
          <p14:tracePt t="126326" x="4081463" y="5834063"/>
          <p14:tracePt t="126343" x="4005263" y="5829300"/>
          <p14:tracePt t="126359" x="3910013" y="5824538"/>
          <p14:tracePt t="126376" x="3876675" y="5815013"/>
          <p14:tracePt t="126393" x="3871913" y="5815013"/>
          <p14:tracePt t="126569" x="3876675" y="5824538"/>
          <p14:tracePt t="126576" x="3890963" y="5824538"/>
          <p14:tracePt t="126593" x="3938588" y="5824538"/>
          <p14:tracePt t="126609" x="3962400" y="5824538"/>
          <p14:tracePt t="126626" x="3981450" y="5824538"/>
          <p14:tracePt t="126643" x="3986213" y="5824538"/>
          <p14:tracePt t="126927" x="3986213" y="5819775"/>
          <p14:tracePt t="127143" x="3986213" y="5805488"/>
          <p14:tracePt t="127151" x="3986213" y="5795963"/>
          <p14:tracePt t="127160" x="3986213" y="5791200"/>
          <p14:tracePt t="127176" x="4000500" y="5786438"/>
          <p14:tracePt t="127193" x="4014788" y="5786438"/>
          <p14:tracePt t="127215" x="4019550" y="5786438"/>
          <p14:tracePt t="127226" x="4024313" y="5786438"/>
          <p14:tracePt t="127243" x="4033838" y="5786438"/>
          <p14:tracePt t="127259" x="4048125" y="5786438"/>
          <p14:tracePt t="127276" x="4057650" y="5786438"/>
          <p14:tracePt t="127301" x="4067175" y="5786438"/>
          <p14:tracePt t="127344" x="4081463" y="5786438"/>
          <p14:tracePt t="127351" x="4090988" y="5786438"/>
          <p14:tracePt t="127367" x="4095750" y="5786438"/>
          <p14:tracePt t="127394" x="4100513" y="5786438"/>
          <p14:tracePt t="127410" x="4105275" y="5786438"/>
          <p14:tracePt t="127415" x="4110038" y="5786438"/>
          <p14:tracePt t="127431" x="4114800" y="5786438"/>
          <p14:tracePt t="127442" x="4119563" y="5786438"/>
          <p14:tracePt t="127459" x="4133850" y="5786438"/>
          <p14:tracePt t="127476" x="4143375" y="5786438"/>
          <p14:tracePt t="127509" x="4152900" y="5786438"/>
          <p14:tracePt t="127526" x="4171950" y="5786438"/>
          <p14:tracePt t="127528" x="4176713" y="5786438"/>
          <p14:tracePt t="127543" x="4181475" y="5786438"/>
          <p14:tracePt t="127559" x="4186238" y="5786438"/>
          <p14:tracePt t="127576" x="4195763" y="5786438"/>
          <p14:tracePt t="127592" x="4210050" y="5786438"/>
          <p14:tracePt t="127609" x="4224338" y="5786438"/>
          <p14:tracePt t="127626" x="4238625" y="5786438"/>
          <p14:tracePt t="127643" x="4257675" y="5786438"/>
          <p14:tracePt t="127659" x="4281488" y="5786438"/>
          <p14:tracePt t="127676" x="4300538" y="5786438"/>
          <p14:tracePt t="127692" x="4324350" y="5786438"/>
          <p14:tracePt t="127709" x="4343400" y="5786438"/>
          <p14:tracePt t="127711" x="4348163" y="5786438"/>
          <p14:tracePt t="127728" x="4352925" y="5786438"/>
          <p14:tracePt t="127746" x="4376738" y="5786438"/>
          <p14:tracePt t="127759" x="4381500" y="5786438"/>
          <p14:tracePt t="127776" x="4391025" y="5786438"/>
          <p14:tracePt t="127792" x="4424363" y="5786438"/>
          <p14:tracePt t="127826" x="4429125" y="5781675"/>
          <p14:tracePt t="127863" x="4433888" y="5781675"/>
          <p14:tracePt t="127879" x="4438650" y="5781675"/>
          <p14:tracePt t="127895" x="4448175" y="5781675"/>
          <p14:tracePt t="127919" x="4457700" y="5781675"/>
          <p14:tracePt t="127943" x="4462463" y="5781675"/>
          <p14:tracePt t="128007" x="4467225" y="5781675"/>
          <p14:tracePt t="128017" x="4471988" y="5786438"/>
          <p14:tracePt t="128039" x="4476750" y="5786438"/>
          <p14:tracePt t="128050" x="4481513" y="5786438"/>
          <p14:tracePt t="128119" x="4486275" y="5786438"/>
          <p14:tracePt t="128183" x="4495800" y="5786438"/>
          <p14:tracePt t="128279" x="4500563" y="5786438"/>
          <p14:tracePt t="128287" x="4505325" y="5786438"/>
          <p14:tracePt t="128296" x="4510088" y="5786438"/>
          <p14:tracePt t="128309" x="4514850" y="5786438"/>
          <p14:tracePt t="128326" x="4519613" y="5786438"/>
          <p14:tracePt t="128503" x="4533900" y="5786438"/>
          <p14:tracePt t="129399" x="4538663" y="5786438"/>
          <p14:tracePt t="129441" x="4538663" y="5781675"/>
          <p14:tracePt t="129447" x="4533900" y="5776913"/>
          <p14:tracePt t="129459" x="4524375" y="5772150"/>
          <p14:tracePt t="129476" x="4524375" y="5753100"/>
          <p14:tracePt t="129492" x="4519613" y="5748338"/>
          <p14:tracePt t="129587" x="4519613" y="5738813"/>
          <p14:tracePt t="129596" x="4514850" y="5729288"/>
          <p14:tracePt t="129723" x="4514850" y="5724525"/>
          <p14:tracePt t="129727" x="4514850" y="5715000"/>
          <p14:tracePt t="129742" x="4529138" y="5710238"/>
          <p14:tracePt t="129759" x="4538663" y="5691188"/>
          <p14:tracePt t="129775" x="4557713" y="5681663"/>
          <p14:tracePt t="129792" x="4567238" y="5667375"/>
          <p14:tracePt t="129809" x="4567238" y="5657850"/>
          <p14:tracePt t="129826" x="4581525" y="5629275"/>
          <p14:tracePt t="129842" x="4581525" y="5595938"/>
          <p14:tracePt t="129859" x="4581525" y="5581650"/>
          <p14:tracePt t="129876" x="4581525" y="5572125"/>
          <p14:tracePt t="129893" x="4581525" y="5553075"/>
          <p14:tracePt t="129909" x="4581525" y="5548313"/>
          <p14:tracePt t="129926" x="4581525" y="5543550"/>
          <p14:tracePt t="129942" x="4581525" y="5524500"/>
          <p14:tracePt t="129959" x="4581525" y="5510213"/>
          <p14:tracePt t="129976" x="4581525" y="5505450"/>
          <p14:tracePt t="129993" x="4581525" y="5486400"/>
          <p14:tracePt t="130009" x="4581525" y="5472113"/>
          <p14:tracePt t="130025" x="4581525" y="5462588"/>
          <p14:tracePt t="130042" x="4581525" y="5453063"/>
          <p14:tracePt t="130059" x="4581525" y="5434013"/>
          <p14:tracePt t="130075" x="4581525" y="5419725"/>
          <p14:tracePt t="130092" x="4572000" y="5410200"/>
          <p14:tracePt t="130109" x="4562475" y="5391150"/>
          <p14:tracePt t="130126" x="4552950" y="5372100"/>
          <p14:tracePt t="130142" x="4543425" y="5334000"/>
          <p14:tracePt t="130159" x="4533900" y="5310188"/>
          <p14:tracePt t="130176" x="4529138" y="5291138"/>
          <p14:tracePt t="130192" x="4529138" y="5286375"/>
          <p14:tracePt t="130209" x="4529138" y="5281613"/>
          <p14:tracePt t="130226" x="4519613" y="5267325"/>
          <p14:tracePt t="130242" x="4514850" y="5257800"/>
          <p14:tracePt t="130259" x="4505325" y="5253038"/>
          <p14:tracePt t="130287" x="4505325" y="5248275"/>
          <p14:tracePt t="130295" x="4505325" y="5243513"/>
          <p14:tracePt t="130309" x="4505325" y="5233988"/>
          <p14:tracePt t="130326" x="4505325" y="5224463"/>
          <p14:tracePt t="130342" x="4505325" y="5214938"/>
          <p14:tracePt t="130360" x="4505325" y="5210175"/>
          <p14:tracePt t="130376" x="4505325" y="5200650"/>
          <p14:tracePt t="130392" x="4505325" y="5191125"/>
          <p14:tracePt t="130409" x="4505325" y="5181600"/>
          <p14:tracePt t="130425" x="4505325" y="5167313"/>
          <p14:tracePt t="130443" x="4505325" y="5162550"/>
          <p14:tracePt t="130459" x="4505325" y="5153025"/>
          <p14:tracePt t="130519" x="4505325" y="5143500"/>
          <p14:tracePt t="130595" x="4505325" y="5133975"/>
          <p14:tracePt t="130775" x="4505325" y="5124450"/>
          <p14:tracePt t="132192" x="4505325" y="5129213"/>
          <p14:tracePt t="132276" x="4500563" y="5133975"/>
          <p14:tracePt t="132743" x="4500563" y="5143500"/>
          <p14:tracePt t="132863" x="4500563" y="5153025"/>
          <p14:tracePt t="132895" x="4491038" y="5167313"/>
          <p14:tracePt t="132912" x="4486275" y="5172075"/>
          <p14:tracePt t="132927" x="4481513" y="5176838"/>
          <p14:tracePt t="132934" x="4476750" y="5176838"/>
          <p14:tracePt t="132943" x="4467225" y="5176838"/>
          <p14:tracePt t="132959" x="4452938" y="5181600"/>
          <p14:tracePt t="132976" x="4433888" y="5181600"/>
          <p14:tracePt t="133206" x="4433888" y="5186363"/>
          <p14:tracePt t="133214" x="4433888" y="5200650"/>
          <p14:tracePt t="133225" x="4433888" y="5219700"/>
          <p14:tracePt t="133242" x="4438650" y="5257800"/>
          <p14:tracePt t="133259" x="4476750" y="5367338"/>
          <p14:tracePt t="133275" x="4543425" y="5505450"/>
          <p14:tracePt t="133292" x="4576763" y="5591175"/>
          <p14:tracePt t="133309" x="4600575" y="5653088"/>
          <p14:tracePt t="133326" x="4624388" y="5672138"/>
          <p14:tracePt t="133344" x="4629150" y="5672138"/>
          <p14:tracePt t="133359" x="4643438" y="5672138"/>
          <p14:tracePt t="133376" x="4648200" y="5657850"/>
          <p14:tracePt t="133392" x="4648200" y="5653088"/>
          <p14:tracePt t="133456" x="4648200" y="5643563"/>
          <p14:tracePt t="133463" x="4648200" y="5638800"/>
          <p14:tracePt t="133479" x="4648200" y="5629275"/>
          <p14:tracePt t="133492" x="4648200" y="5624513"/>
          <p14:tracePt t="133509" x="4648200" y="5619750"/>
          <p14:tracePt t="133525" x="4643438" y="5567363"/>
          <p14:tracePt t="133542" x="4638675" y="5519738"/>
          <p14:tracePt t="133559" x="4624388" y="5476875"/>
          <p14:tracePt t="133575" x="4624388" y="5472113"/>
          <p14:tracePt t="133592" x="4610100" y="5453063"/>
          <p14:tracePt t="133608" x="4605338" y="5438775"/>
          <p14:tracePt t="133625" x="4605338" y="5429250"/>
          <p14:tracePt t="133642" x="4600575" y="5419725"/>
          <p14:tracePt t="133659" x="4600575" y="5410200"/>
          <p14:tracePt t="133662" x="4600575" y="5405438"/>
          <p14:tracePt t="133675" x="4595813" y="5400675"/>
          <p14:tracePt t="133692" x="4586288" y="5381625"/>
          <p14:tracePt t="133709" x="4581525" y="5357813"/>
          <p14:tracePt t="133725" x="4567238" y="5329238"/>
          <p14:tracePt t="133742" x="4557713" y="5300663"/>
          <p14:tracePt t="133759" x="4557713" y="5295900"/>
          <p14:tracePt t="133776" x="4557713" y="5276850"/>
          <p14:tracePt t="133808" x="4552950" y="5272088"/>
          <p14:tracePt t="133825" x="4552950" y="5267325"/>
          <p14:tracePt t="133871" x="4552950" y="5257800"/>
          <p14:tracePt t="133879" x="4552950" y="5248275"/>
          <p14:tracePt t="133892" x="4548188" y="5243513"/>
          <p14:tracePt t="133908" x="4538663" y="5233988"/>
          <p14:tracePt t="133925" x="4538663" y="5224463"/>
          <p14:tracePt t="133927" x="4533900" y="5205413"/>
          <p14:tracePt t="133944" x="4533900" y="5200650"/>
          <p14:tracePt t="133985" x="4533900" y="5195888"/>
          <p14:tracePt t="134134" x="4533900" y="5181600"/>
          <p14:tracePt t="134584" x="4533900" y="5210175"/>
          <p14:tracePt t="134591" x="4533900" y="5229225"/>
          <p14:tracePt t="134599" x="4533900" y="5248275"/>
          <p14:tracePt t="134608" x="4533900" y="5286375"/>
          <p14:tracePt t="134625" x="4533900" y="5338763"/>
          <p14:tracePt t="134642" x="4533900" y="5414963"/>
          <p14:tracePt t="134659" x="4548188" y="5534025"/>
          <p14:tracePt t="134675" x="4643438" y="5729288"/>
          <p14:tracePt t="134692" x="4714875" y="5891213"/>
          <p14:tracePt t="134709" x="4757738" y="6000750"/>
          <p14:tracePt t="134725" x="4776788" y="6067425"/>
          <p14:tracePt t="134727" x="4776788" y="6076950"/>
          <p14:tracePt t="134742" x="4776788" y="6100763"/>
          <p14:tracePt t="134800" x="4776788" y="6115050"/>
          <p14:tracePt t="134806" x="4772025" y="6115050"/>
          <p14:tracePt t="134814" x="4757738" y="6115050"/>
          <p14:tracePt t="134825" x="4729163" y="6115050"/>
          <p14:tracePt t="134842" x="4705350" y="6115050"/>
          <p14:tracePt t="134859" x="4691063" y="6105525"/>
          <p14:tracePt t="134875" x="4672013" y="6081713"/>
          <p14:tracePt t="134879" x="4672013" y="6067425"/>
          <p14:tracePt t="134892" x="4657725" y="6048375"/>
          <p14:tracePt t="134908" x="4643438" y="6024563"/>
          <p14:tracePt t="134925" x="4643438" y="6005513"/>
          <p14:tracePt t="134929" x="4643438" y="5986463"/>
          <p14:tracePt t="134942" x="4643438" y="5972175"/>
          <p14:tracePt t="134958" x="4643438" y="5886450"/>
          <p14:tracePt t="134975" x="4643438" y="5829300"/>
          <p14:tracePt t="134992" x="4643438" y="5724525"/>
          <p14:tracePt t="135008" x="4629150" y="5619750"/>
          <p14:tracePt t="135025" x="4619625" y="5538788"/>
          <p14:tracePt t="135042" x="4619625" y="5495925"/>
          <p14:tracePt t="135058" x="4619625" y="5481638"/>
          <p14:tracePt t="135075" x="4619625" y="5457825"/>
          <p14:tracePt t="135092" x="4619625" y="5438775"/>
          <p14:tracePt t="135094" x="4619625" y="5434013"/>
          <p14:tracePt t="135109" x="4619625" y="5410200"/>
          <p14:tracePt t="135125" x="4619625" y="5367338"/>
          <p14:tracePt t="135142" x="4610100" y="5348288"/>
          <p14:tracePt t="135158" x="4610100" y="5334000"/>
          <p14:tracePt t="135175" x="4610100" y="5310188"/>
          <p14:tracePt t="135192" x="4610100" y="5286375"/>
          <p14:tracePt t="135209" x="4610100" y="5267325"/>
          <p14:tracePt t="135225" x="4605338" y="5257800"/>
          <p14:tracePt t="135242" x="4605338" y="5253038"/>
          <p14:tracePt t="135263" x="4600575" y="5248275"/>
          <p14:tracePt t="135279" x="4600575" y="5243513"/>
          <p14:tracePt t="135292" x="4600575" y="5229225"/>
          <p14:tracePt t="135308" x="4595813" y="5219700"/>
          <p14:tracePt t="135325" x="4595813" y="5200650"/>
          <p14:tracePt t="135342" x="4581525" y="5176838"/>
          <p14:tracePt t="136537" x="4581525" y="5172075"/>
          <p14:tracePt t="136551" x="4576763" y="5172075"/>
          <p14:tracePt t="136567" x="4567238" y="5172075"/>
          <p14:tracePt t="136574" x="4562475" y="5172075"/>
          <p14:tracePt t="136584" x="4548188" y="5172075"/>
          <p14:tracePt t="136591" x="4543425" y="5172075"/>
          <p14:tracePt t="136608" x="4533900" y="5172075"/>
          <p14:tracePt t="136631" x="4519613" y="5172075"/>
          <p14:tracePt t="136662" x="4514850" y="5172075"/>
          <p14:tracePt t="136791" x="4505325" y="5172075"/>
          <p14:tracePt t="136871" x="4500563" y="5172075"/>
          <p14:tracePt t="137294" x="4491038" y="5172075"/>
          <p14:tracePt t="137303" x="4491038" y="5167313"/>
          <p14:tracePt t="137398" x="4491038" y="5162550"/>
          <p14:tracePt t="137535" x="4486275" y="5162550"/>
          <p14:tracePt t="137553" x="4486275" y="5167313"/>
          <p14:tracePt t="137559" x="4481513" y="5172075"/>
          <p14:tracePt t="137567" x="4481513" y="5186363"/>
          <p14:tracePt t="137673" x="4481513" y="5191125"/>
          <p14:tracePt t="137743" x="4481513" y="5195888"/>
          <p14:tracePt t="137767" x="4486275" y="5195888"/>
          <p14:tracePt t="137775" x="4495800" y="5195888"/>
          <p14:tracePt t="137783" x="4500563" y="5195888"/>
          <p14:tracePt t="137791" x="4519613" y="5195888"/>
          <p14:tracePt t="137808" x="4543425" y="5195888"/>
          <p14:tracePt t="137825" x="4567238" y="5181600"/>
          <p14:tracePt t="137842" x="4576763" y="5172075"/>
          <p14:tracePt t="137875" x="4581525" y="5172075"/>
          <p14:tracePt t="137891" x="4591050" y="5172075"/>
          <p14:tracePt t="137908" x="4595813" y="5172075"/>
          <p14:tracePt t="137925" x="4605338" y="5172075"/>
          <p14:tracePt t="137927" x="4610100" y="5172075"/>
          <p14:tracePt t="137943" x="4614863" y="5172075"/>
          <p14:tracePt t="137958" x="4629150" y="5172075"/>
          <p14:tracePt t="137975" x="4643438" y="5186363"/>
          <p14:tracePt t="137991" x="4676775" y="5186363"/>
          <p14:tracePt t="138008" x="4719638" y="5191125"/>
          <p14:tracePt t="138025" x="4767263" y="5191125"/>
          <p14:tracePt t="138042" x="4791075" y="5191125"/>
          <p14:tracePt t="138058" x="4814888" y="5200650"/>
          <p14:tracePt t="138075" x="4838700" y="5200650"/>
          <p14:tracePt t="138091" x="4872038" y="5200650"/>
          <p14:tracePt t="138094" x="4891088" y="5200650"/>
          <p14:tracePt t="138108" x="4914900" y="5205413"/>
          <p14:tracePt t="138125" x="4953000" y="5205413"/>
          <p14:tracePt t="138129" x="4967288" y="5205413"/>
          <p14:tracePt t="138142" x="4972050" y="5205413"/>
          <p14:tracePt t="138158" x="4981575" y="5205413"/>
          <p14:tracePt t="138175" x="4995863" y="5205413"/>
          <p14:tracePt t="138191" x="5024438" y="5205413"/>
          <p14:tracePt t="138208" x="5048250" y="5205413"/>
          <p14:tracePt t="138225" x="5091113" y="5195888"/>
          <p14:tracePt t="138241" x="5119688" y="5191125"/>
          <p14:tracePt t="138258" x="5129213" y="5191125"/>
          <p14:tracePt t="138275" x="5148263" y="5186363"/>
          <p14:tracePt t="138291" x="5157788" y="5186363"/>
          <p14:tracePt t="138308" x="5167313" y="5186363"/>
          <p14:tracePt t="138325" x="5176838" y="5176838"/>
          <p14:tracePt t="138399" x="5181600" y="5176838"/>
          <p14:tracePt t="138415" x="5191125" y="5176838"/>
          <p14:tracePt t="138424" x="5200650" y="5176838"/>
          <p14:tracePt t="138432" x="5205413" y="5172075"/>
          <p14:tracePt t="138447" x="5210175" y="5172075"/>
          <p14:tracePt t="138495" x="5224463" y="5172075"/>
          <p14:tracePt t="138504" x="5229225" y="5172075"/>
          <p14:tracePt t="138522" x="5233988" y="5172075"/>
          <p14:tracePt t="138527" x="5243513" y="5172075"/>
          <p14:tracePt t="138542" x="5257800" y="5172075"/>
          <p14:tracePt t="138558" x="5319713" y="5172075"/>
          <p14:tracePt t="138575" x="5338763" y="5167313"/>
          <p14:tracePt t="138591" x="5362575" y="5162550"/>
          <p14:tracePt t="138768" x="5367338" y="5162550"/>
          <p14:tracePt t="138838" x="5372100" y="5162550"/>
          <p14:tracePt t="138961" x="5386388" y="5162550"/>
          <p14:tracePt t="139215" x="5391150" y="5167313"/>
          <p14:tracePt t="139408" x="5395913" y="5167313"/>
          <p14:tracePt t="139417" x="5400675" y="5167313"/>
          <p14:tracePt t="143511" x="5400675" y="5133975"/>
          <p14:tracePt t="143521" x="5372100" y="5100638"/>
          <p14:tracePt t="143532" x="5367338" y="5095875"/>
          <p14:tracePt t="143541" x="5348288" y="5057775"/>
          <p14:tracePt t="143557" x="5334000" y="5043488"/>
          <p14:tracePt t="143633" x="5329238" y="5043488"/>
          <p14:tracePt t="143663" x="5329238" y="5048250"/>
          <p14:tracePt t="143673" x="5329238" y="5076825"/>
          <p14:tracePt t="143678" x="5338763" y="5091113"/>
          <p14:tracePt t="143691" x="5348288" y="5100638"/>
          <p14:tracePt t="143708" x="5357813" y="5129213"/>
          <p14:tracePt t="143724" x="5362575" y="5138738"/>
          <p14:tracePt t="143741" x="5362575" y="5148263"/>
          <p14:tracePt t="143757" x="5367338" y="5172075"/>
          <p14:tracePt t="143774" x="5376863" y="5191125"/>
          <p14:tracePt t="143791" x="5386388" y="5229225"/>
          <p14:tracePt t="143808" x="5391150" y="5233988"/>
          <p14:tracePt t="143887" x="5400675" y="5233988"/>
          <p14:tracePt t="143895" x="5405438" y="5233988"/>
          <p14:tracePt t="143907" x="5424488" y="5219700"/>
          <p14:tracePt t="143924" x="5457825" y="5210175"/>
          <p14:tracePt t="143941" x="5476875" y="5191125"/>
          <p14:tracePt t="143957" x="5481638" y="5186363"/>
          <p14:tracePt t="143982" x="5481638" y="5181600"/>
          <p14:tracePt t="143991" x="5486400" y="5172075"/>
          <p14:tracePt t="144008" x="5486400" y="5148263"/>
          <p14:tracePt t="144024" x="5491163" y="5119688"/>
          <p14:tracePt t="144103" x="5491163" y="5114925"/>
          <p14:tracePt t="144113" x="5491163" y="5110163"/>
          <p14:tracePt t="144119" x="5486400" y="5105400"/>
          <p14:tracePt t="144127" x="5462588" y="5100638"/>
          <p14:tracePt t="144141" x="5448300" y="5091113"/>
          <p14:tracePt t="144158" x="5414963" y="5076825"/>
          <p14:tracePt t="144174" x="5381625" y="5072063"/>
          <p14:tracePt t="144191" x="5372100" y="5072063"/>
          <p14:tracePt t="144208" x="5367338" y="5076825"/>
          <p14:tracePt t="144224" x="5367338" y="5081588"/>
          <p14:tracePt t="144241" x="5362575" y="5100638"/>
          <p14:tracePt t="144257" x="5362575" y="5119688"/>
          <p14:tracePt t="144274" x="5362575" y="5133975"/>
          <p14:tracePt t="144291" x="5362575" y="5157788"/>
          <p14:tracePt t="144307" x="5353050" y="5195888"/>
          <p14:tracePt t="144324" x="5353050" y="5214938"/>
          <p14:tracePt t="144341" x="5353050" y="5248275"/>
          <p14:tracePt t="144343" x="5353050" y="5257800"/>
          <p14:tracePt t="144358" x="5353050" y="5272088"/>
          <p14:tracePt t="144374" x="5353050" y="5305425"/>
          <p14:tracePt t="144391" x="5353050" y="5381625"/>
          <p14:tracePt t="144407" x="5353050" y="5438775"/>
          <p14:tracePt t="144424" x="5353050" y="5457825"/>
          <p14:tracePt t="144441" x="5357813" y="5481638"/>
          <p14:tracePt t="144457" x="5357813" y="5505450"/>
          <p14:tracePt t="144474" x="5362575" y="5543550"/>
          <p14:tracePt t="144491" x="5367338" y="5557838"/>
          <p14:tracePt t="144507" x="5376863" y="5586413"/>
          <p14:tracePt t="144524" x="5381625" y="5605463"/>
          <p14:tracePt t="144527" x="5381625" y="5619750"/>
          <p14:tracePt t="144541" x="5381625" y="5624513"/>
          <p14:tracePt t="144557" x="5381625" y="5634038"/>
          <p14:tracePt t="144574" x="5386388" y="5638800"/>
          <p14:tracePt t="144616" x="5391150" y="5643563"/>
          <p14:tracePt t="144623" x="5400675" y="5648325"/>
          <p14:tracePt t="144646" x="5410200" y="5662613"/>
          <p14:tracePt t="144655" x="5410200" y="5667375"/>
          <p14:tracePt t="144663" x="5414963" y="5686425"/>
          <p14:tracePt t="144674" x="5424488" y="5691188"/>
          <p14:tracePt t="144691" x="5438775" y="5705475"/>
          <p14:tracePt t="144724" x="5453063" y="5710238"/>
          <p14:tracePt t="144888" x="5457825" y="5724525"/>
          <p14:tracePt t="144935" x="5457825" y="5729288"/>
          <p14:tracePt t="145033" x="5472113" y="5738813"/>
          <p14:tracePt t="145040" x="5476875" y="5738813"/>
          <p14:tracePt t="145049" x="5491163" y="5748338"/>
          <p14:tracePt t="145057" x="5500688" y="5748338"/>
          <p14:tracePt t="145074" x="5567363" y="5748338"/>
          <p14:tracePt t="145091" x="5634038" y="5748338"/>
          <p14:tracePt t="145107" x="5681663" y="5743575"/>
          <p14:tracePt t="145124" x="5695950" y="5743575"/>
          <p14:tracePt t="145151" x="5700713" y="5743575"/>
          <p14:tracePt t="145167" x="5715000" y="5743575"/>
          <p14:tracePt t="145241" x="5719763" y="5743575"/>
          <p14:tracePt t="145255" x="5724525" y="5743575"/>
          <p14:tracePt t="145385" x="5719763" y="5743575"/>
          <p14:tracePt t="145400" x="5638800" y="5743575"/>
          <p14:tracePt t="145408" x="5591175" y="5743575"/>
          <p14:tracePt t="145424" x="5448300" y="5743575"/>
          <p14:tracePt t="145441" x="5362575" y="5743575"/>
          <p14:tracePt t="145457" x="5329238" y="5743575"/>
          <p14:tracePt t="145511" x="5324475" y="5743575"/>
          <p14:tracePt t="145543" x="5334000" y="5743575"/>
          <p14:tracePt t="145551" x="5343525" y="5743575"/>
          <p14:tracePt t="145559" x="5357813" y="5743575"/>
          <p14:tracePt t="145574" x="5386388" y="5743575"/>
          <p14:tracePt t="145591" x="5438775" y="5738813"/>
          <p14:tracePt t="145608" x="5472113" y="5738813"/>
          <p14:tracePt t="145624" x="5495925" y="5724525"/>
          <p14:tracePt t="145641" x="5524500" y="5715000"/>
          <p14:tracePt t="145657" x="5538788" y="5715000"/>
          <p14:tracePt t="145711" x="5543550" y="5715000"/>
          <p14:tracePt t="145721" x="5543550" y="5724525"/>
          <p14:tracePt t="145727" x="5543550" y="5729288"/>
          <p14:tracePt t="145743" x="5543550" y="5734050"/>
          <p14:tracePt t="145757" x="5543550" y="5738813"/>
          <p14:tracePt t="145774" x="5581650" y="5748338"/>
          <p14:tracePt t="145791" x="5600700" y="5748338"/>
          <p14:tracePt t="145807" x="5610225" y="5748338"/>
          <p14:tracePt t="145824" x="5614988" y="5748338"/>
          <p14:tracePt t="145841" x="5619750" y="5748338"/>
          <p14:tracePt t="145857" x="5629275" y="5748338"/>
          <p14:tracePt t="145874" x="5662613" y="5748338"/>
          <p14:tracePt t="145891" x="5676900" y="5748338"/>
          <p14:tracePt t="145907" x="5686425" y="5748338"/>
          <p14:tracePt t="145924" x="5691188" y="5748338"/>
          <p14:tracePt t="145941" x="5700713" y="5748338"/>
          <p14:tracePt t="145957" x="5715000" y="5748338"/>
          <p14:tracePt t="145974" x="5729288" y="5748338"/>
          <p14:tracePt t="145991" x="5757863" y="5748338"/>
          <p14:tracePt t="146007" x="5762625" y="5748338"/>
          <p14:tracePt t="146024" x="5767388" y="5748338"/>
          <p14:tracePt t="146198" x="5772150" y="5748338"/>
          <p14:tracePt t="146662" x="5767388" y="5748338"/>
          <p14:tracePt t="146678" x="5748338" y="5748338"/>
          <p14:tracePt t="146687" x="5743575" y="5748338"/>
          <p14:tracePt t="146695" x="5738813" y="5748338"/>
          <p14:tracePt t="146707" x="5724525" y="5762625"/>
          <p14:tracePt t="146724" x="5719763" y="5767388"/>
          <p14:tracePt t="146740" x="5695950" y="5781675"/>
          <p14:tracePt t="146742" x="5691188" y="5786438"/>
          <p14:tracePt t="146757" x="5681663" y="5786438"/>
          <p14:tracePt t="146774" x="5657850" y="5810250"/>
          <p14:tracePt t="146776" x="5648325" y="5815013"/>
          <p14:tracePt t="146791" x="5638800" y="5819775"/>
          <p14:tracePt t="146865" x="5638800" y="5815013"/>
          <p14:tracePt t="146870" x="5638800" y="5810250"/>
          <p14:tracePt t="146879" x="5638800" y="5805488"/>
          <p14:tracePt t="146891" x="5638800" y="5800725"/>
          <p14:tracePt t="146912" x="5638800" y="5791200"/>
          <p14:tracePt t="146927" x="5634038" y="5791200"/>
          <p14:tracePt t="146940" x="5629275" y="5791200"/>
          <p14:tracePt t="146957" x="5619750" y="5791200"/>
          <p14:tracePt t="146974" x="5614988" y="5791200"/>
          <p14:tracePt t="146991" x="5610225" y="5791200"/>
          <p14:tracePt t="147007" x="5600700" y="5791200"/>
          <p14:tracePt t="147024" x="5576888" y="5786438"/>
          <p14:tracePt t="147063" x="5572125" y="5781675"/>
          <p14:tracePt t="147074" x="5572125" y="5772150"/>
          <p14:tracePt t="147091" x="5576888" y="5757863"/>
          <p14:tracePt t="147107" x="5586413" y="5753100"/>
          <p14:tracePt t="147124" x="5595938" y="5753100"/>
          <p14:tracePt t="147140" x="5595938" y="5748338"/>
          <p14:tracePt t="147167" x="5600700" y="5743575"/>
          <p14:tracePt t="147199" x="5595938" y="5743575"/>
          <p14:tracePt t="147207" x="5553075" y="5743575"/>
          <p14:tracePt t="147214" x="5524500" y="5743575"/>
          <p14:tracePt t="147224" x="5495925" y="5743575"/>
          <p14:tracePt t="147240" x="5410200" y="5743575"/>
          <p14:tracePt t="147257" x="5329238" y="5743575"/>
          <p14:tracePt t="147274" x="5272088" y="5743575"/>
          <p14:tracePt t="147290" x="5200650" y="5757863"/>
          <p14:tracePt t="147307" x="5072063" y="5776913"/>
          <p14:tracePt t="147324" x="4881563" y="5786438"/>
          <p14:tracePt t="147340" x="4691063" y="5786438"/>
          <p14:tracePt t="147344" x="4586288" y="5786438"/>
          <p14:tracePt t="147357" x="4486275" y="5786438"/>
          <p14:tracePt t="147374" x="4319588" y="5786438"/>
          <p14:tracePt t="147377" x="4233863" y="5786438"/>
          <p14:tracePt t="147390" x="4090988" y="5786438"/>
          <p14:tracePt t="147407" x="3938588" y="5786438"/>
          <p14:tracePt t="147424" x="3833813" y="5786438"/>
          <p14:tracePt t="147441" x="3743325" y="5786438"/>
          <p14:tracePt t="147457" x="3690938" y="5795963"/>
          <p14:tracePt t="147474" x="3652838" y="5795963"/>
          <p14:tracePt t="147491" x="3590925" y="5795963"/>
          <p14:tracePt t="147507" x="3514725" y="5795963"/>
          <p14:tracePt t="147524" x="3424238" y="5791200"/>
          <p14:tracePt t="147526" x="3381375" y="5791200"/>
          <p14:tracePt t="147541" x="3328988" y="5772150"/>
          <p14:tracePt t="147557" x="3267075" y="5767388"/>
          <p14:tracePt t="147574" x="3209925" y="5767388"/>
          <p14:tracePt t="147590" x="3114675" y="5767388"/>
          <p14:tracePt t="147607" x="3081338" y="5767388"/>
          <p14:tracePt t="147624" x="3071813" y="5767388"/>
          <p14:tracePt t="147680" x="3067050" y="5767388"/>
          <p14:tracePt t="147688" x="3048000" y="5767388"/>
          <p14:tracePt t="147694" x="3033713" y="5767388"/>
          <p14:tracePt t="147707" x="3028950" y="5762625"/>
          <p14:tracePt t="147724" x="3024188" y="5762625"/>
          <p14:tracePt t="147740" x="3005138" y="5762625"/>
          <p14:tracePt t="147757" x="3000375" y="5757863"/>
          <p14:tracePt t="147817" x="3000375" y="5748338"/>
          <p14:tracePt t="147823" x="3009900" y="5743575"/>
          <p14:tracePt t="147830" x="3057525" y="5738813"/>
          <p14:tracePt t="147841" x="3124200" y="5715000"/>
          <p14:tracePt t="147857" x="3290888" y="5710238"/>
          <p14:tracePt t="147874" x="3495675" y="5686425"/>
          <p14:tracePt t="147891" x="3600450" y="5686425"/>
          <p14:tracePt t="147935" x="3605213" y="5686425"/>
          <p14:tracePt t="147942" x="3614738" y="5686425"/>
          <p14:tracePt t="147957" x="3629025" y="5691188"/>
          <p14:tracePt t="147974" x="3719513" y="5724525"/>
          <p14:tracePt t="147991" x="3771900" y="5743575"/>
          <p14:tracePt t="148024" x="3771900" y="5748338"/>
          <p14:tracePt t="148040" x="3762375" y="5753100"/>
          <p14:tracePt t="148057" x="3729038" y="5776913"/>
          <p14:tracePt t="148074" x="3614738" y="5781675"/>
          <p14:tracePt t="148090" x="3490913" y="5781675"/>
          <p14:tracePt t="148107" x="3309938" y="5781675"/>
          <p14:tracePt t="148125" x="3171825" y="5781675"/>
          <p14:tracePt t="148140" x="3138488" y="5772150"/>
          <p14:tracePt t="148144" x="3133725" y="5767388"/>
          <p14:tracePt t="148182" x="3133725" y="5762625"/>
          <p14:tracePt t="148190" x="3133725" y="5757863"/>
          <p14:tracePt t="148198" x="3152775" y="5743575"/>
          <p14:tracePt t="148207" x="3181350" y="5715000"/>
          <p14:tracePt t="148223" x="3290888" y="5686425"/>
          <p14:tracePt t="148240" x="3400425" y="5667375"/>
          <p14:tracePt t="148257" x="3495675" y="5653088"/>
          <p14:tracePt t="148274" x="3633788" y="5653088"/>
          <p14:tracePt t="148291" x="3776663" y="5667375"/>
          <p14:tracePt t="148307" x="3862388" y="5681663"/>
          <p14:tracePt t="148324" x="3881438" y="5681663"/>
          <p14:tracePt t="148464" x="3871913" y="5695950"/>
          <p14:tracePt t="148535" x="3886200" y="5695950"/>
          <p14:tracePt t="148543" x="3895725" y="5695950"/>
          <p14:tracePt t="148551" x="3900488" y="5695950"/>
          <p14:tracePt t="148559" x="3943350" y="5695950"/>
          <p14:tracePt t="148574" x="4010025" y="5695950"/>
          <p14:tracePt t="148590" x="4229100" y="5724525"/>
          <p14:tracePt t="148607" x="4357688" y="5734050"/>
          <p14:tracePt t="148624" x="4429125" y="5734050"/>
          <p14:tracePt t="148641" x="4462463" y="5734050"/>
          <p14:tracePt t="148657" x="4471988" y="5734050"/>
          <p14:tracePt t="148673" x="4510088" y="5734050"/>
          <p14:tracePt t="148690" x="4562475" y="5734050"/>
          <p14:tracePt t="148707" x="4600575" y="5734050"/>
          <p14:tracePt t="148724" x="4643438" y="5743575"/>
          <p14:tracePt t="148740" x="4695825" y="5748338"/>
          <p14:tracePt t="148757" x="4772025" y="5748338"/>
          <p14:tracePt t="148759" x="4814888" y="5757863"/>
          <p14:tracePt t="148773" x="4852988" y="5757863"/>
          <p14:tracePt t="148790" x="4953000" y="5757863"/>
          <p14:tracePt t="148807" x="4976813" y="5757863"/>
          <p14:tracePt t="148823" x="5033963" y="5757863"/>
          <p14:tracePt t="148840" x="5124450" y="5767388"/>
          <p14:tracePt t="148857" x="5253038" y="5767388"/>
          <p14:tracePt t="148873" x="5357813" y="5767388"/>
          <p14:tracePt t="148890" x="5391150" y="5781675"/>
          <p14:tracePt t="148907" x="5414963" y="5781675"/>
          <p14:tracePt t="148923" x="5438775" y="5781675"/>
          <p14:tracePt t="148942" x="5472113" y="5781675"/>
          <p14:tracePt t="148957" x="5548313" y="5781675"/>
          <p14:tracePt t="148974" x="5614988" y="5781675"/>
          <p14:tracePt t="148979" x="5643563" y="5781675"/>
          <p14:tracePt t="148990" x="5672138" y="5781675"/>
          <p14:tracePt t="149008" x="5695950" y="5781675"/>
          <p14:tracePt t="149024" x="5724525" y="5781675"/>
          <p14:tracePt t="149040" x="5738813" y="5781675"/>
          <p14:tracePt t="149057" x="5743575" y="5781675"/>
          <p14:tracePt t="149090" x="5748338" y="5781675"/>
          <p14:tracePt t="149183" x="5753100" y="5781675"/>
          <p14:tracePt t="149193" x="5757863" y="5781675"/>
          <p14:tracePt t="149274" x="5757863" y="5786438"/>
          <p14:tracePt t="149288" x="5753100" y="5791200"/>
          <p14:tracePt t="149303" x="5738813" y="5791200"/>
          <p14:tracePt t="149314" x="5729288" y="5791200"/>
          <p14:tracePt t="149324" x="5700713" y="5791200"/>
          <p14:tracePt t="149341" x="5657850" y="5791200"/>
          <p14:tracePt t="149358" x="5610225" y="5791200"/>
          <p14:tracePt t="149375" x="5586413" y="5795963"/>
          <p14:tracePt t="149390" x="5581650" y="5795963"/>
          <p14:tracePt t="149447" x="5576888" y="5795963"/>
          <p14:tracePt t="149503" x="5576888" y="5781675"/>
          <p14:tracePt t="149521" x="5610225" y="5781675"/>
          <p14:tracePt t="149526" x="5648325" y="5781675"/>
          <p14:tracePt t="149540" x="5676900" y="5776913"/>
          <p14:tracePt t="149557" x="5695950" y="5776913"/>
          <p14:tracePt t="149560" x="5710238" y="5772150"/>
          <p14:tracePt t="149712" x="5710238" y="5767388"/>
          <p14:tracePt t="149737" x="5705475" y="5767388"/>
          <p14:tracePt t="149751" x="5695950" y="5767388"/>
          <p14:tracePt t="149779" x="5691188" y="5767388"/>
          <p14:tracePt t="149796" x="5686425" y="5767388"/>
          <p14:tracePt t="149862" x="5681663" y="5767388"/>
          <p14:tracePt t="154879" x="5662613" y="5753100"/>
          <p14:tracePt t="154887" x="5629275" y="5710238"/>
          <p14:tracePt t="154895" x="5529263" y="5548313"/>
          <p14:tracePt t="154906" x="5343525" y="5334000"/>
          <p14:tracePt t="154923" x="5124450" y="5038725"/>
          <p14:tracePt t="154940" x="4953000" y="4795838"/>
          <p14:tracePt t="154956" x="4814888" y="4619625"/>
          <p14:tracePt t="154958" x="4752975" y="4533900"/>
          <p14:tracePt t="154973" x="4681538" y="4476750"/>
          <p14:tracePt t="154990" x="4648200" y="4438650"/>
          <p14:tracePt t="155023" x="4643438" y="4438650"/>
          <p14:tracePt t="155040" x="4643438" y="4495800"/>
          <p14:tracePt t="155056" x="4681538" y="4719638"/>
          <p14:tracePt t="155073" x="4800600" y="5110163"/>
          <p14:tracePt t="155090" x="4948238" y="5581650"/>
          <p14:tracePt t="155106" x="5110163" y="5943600"/>
          <p14:tracePt t="155123" x="5253038" y="6176963"/>
          <p14:tracePt t="155140" x="5400675" y="6343650"/>
          <p14:tracePt t="155156" x="5486400" y="6457950"/>
          <p14:tracePt t="155173" x="5514975" y="6500813"/>
          <p14:tracePt t="155189" x="5519738" y="6505575"/>
          <p14:tracePt t="155207" x="5510213" y="6491288"/>
          <p14:tracePt t="155223" x="5486400" y="6472238"/>
          <p14:tracePt t="155240" x="5472113" y="6443663"/>
          <p14:tracePt t="155256" x="5453063" y="6410325"/>
          <p14:tracePt t="155273" x="5448300" y="6386513"/>
          <p14:tracePt t="155289" x="5434013" y="6343650"/>
          <p14:tracePt t="155306" x="5434013" y="6310313"/>
          <p14:tracePt t="155323" x="5434013" y="6262688"/>
          <p14:tracePt t="155340" x="5434013" y="6219825"/>
          <p14:tracePt t="155356" x="5457825" y="6196013"/>
          <p14:tracePt t="155373" x="5476875" y="6148388"/>
          <p14:tracePt t="155390" x="5481638" y="6115050"/>
          <p14:tracePt t="155406" x="5529263" y="6057900"/>
          <p14:tracePt t="155423" x="5576888" y="5957888"/>
          <p14:tracePt t="155440" x="5595938" y="5862638"/>
          <p14:tracePt t="155456" x="5595938" y="5824538"/>
          <p14:tracePt t="155473" x="5595938" y="5795963"/>
          <p14:tracePt t="155758" x="5600700" y="5791200"/>
          <p14:tracePt t="155769" x="5605463" y="5791200"/>
          <p14:tracePt t="155775" x="5624513" y="5791200"/>
          <p14:tracePt t="155790" x="5643563" y="5791200"/>
          <p14:tracePt t="155806" x="5805488" y="5791200"/>
          <p14:tracePt t="155823" x="5910263" y="5791200"/>
          <p14:tracePt t="155840" x="5929313" y="5791200"/>
          <p14:tracePt t="155856" x="5943600" y="5791200"/>
          <p14:tracePt t="155886" x="5948363" y="5791200"/>
          <p14:tracePt t="155903" x="5934075" y="5791200"/>
          <p14:tracePt t="155918" x="5924550" y="5791200"/>
          <p14:tracePt t="155927" x="5900738" y="5791200"/>
          <p14:tracePt t="155940" x="5881688" y="5791200"/>
          <p14:tracePt t="155956" x="5819775" y="5805488"/>
          <p14:tracePt t="155973" x="5781675" y="5805488"/>
          <p14:tracePt t="155990" x="5767388" y="5805488"/>
          <p14:tracePt t="156214" x="5772150" y="5805488"/>
          <p14:tracePt t="156222" x="5781675" y="5805488"/>
          <p14:tracePt t="156240" x="5795963" y="5805488"/>
          <p14:tracePt t="156247" x="5800725" y="5805488"/>
          <p14:tracePt t="156310" x="5805488" y="5810250"/>
          <p14:tracePt t="156319" x="5805488" y="5815013"/>
          <p14:tracePt t="156327" x="5805488" y="5819775"/>
          <p14:tracePt t="156340" x="5805488" y="5824538"/>
          <p14:tracePt t="156356" x="5805488" y="5829300"/>
          <p14:tracePt t="156415" x="5805488" y="5834063"/>
          <p14:tracePt t="156431" x="5795963" y="5848350"/>
          <p14:tracePt t="156440" x="5795963" y="5853113"/>
          <p14:tracePt t="156446" x="5791200" y="5853113"/>
          <p14:tracePt t="156457" x="5786438" y="5857875"/>
          <p14:tracePt t="156473" x="5786438" y="5862638"/>
          <p14:tracePt t="156494" x="5776913" y="5862638"/>
          <p14:tracePt t="156506" x="5767388" y="5857875"/>
          <p14:tracePt t="156523" x="5734050" y="5829300"/>
          <p14:tracePt t="156540" x="5700713" y="5810250"/>
          <p14:tracePt t="156557" x="5695950" y="5795963"/>
          <p14:tracePt t="156638" x="5691188" y="5795963"/>
          <p14:tracePt t="156648" x="5686425" y="5795963"/>
          <p14:tracePt t="156656" x="5676900" y="5795963"/>
          <p14:tracePt t="156705" x="5667375" y="5786438"/>
          <p14:tracePt t="156711" x="5662613" y="5786438"/>
          <p14:tracePt t="156727" x="5657850" y="5781675"/>
          <p14:tracePt t="156833" x="5667375" y="5781675"/>
          <p14:tracePt t="156839" x="5681663" y="5781675"/>
          <p14:tracePt t="156846" x="5695950" y="5781675"/>
          <p14:tracePt t="156856" x="5715000" y="5781675"/>
          <p14:tracePt t="156873" x="5748338" y="5781675"/>
          <p14:tracePt t="156890" x="5753100" y="5781675"/>
          <p14:tracePt t="156906" x="5762625" y="5772150"/>
          <p14:tracePt t="157030" x="5776913" y="5772150"/>
          <p14:tracePt t="157039" x="5781675" y="5772150"/>
          <p14:tracePt t="157056" x="5795963" y="5772150"/>
          <p14:tracePt t="157073" x="5815013" y="5772150"/>
          <p14:tracePt t="157090" x="5819775" y="5772150"/>
          <p14:tracePt t="157495" x="5824538" y="5772150"/>
          <p14:tracePt t="157510" x="5824538" y="5781675"/>
          <p14:tracePt t="157537" x="5824538" y="5791200"/>
          <p14:tracePt t="157545" x="5824538" y="5805488"/>
          <p14:tracePt t="157560" x="5824538" y="5810250"/>
          <p14:tracePt t="157573" x="5824538" y="5815013"/>
          <p14:tracePt t="157589" x="5824538" y="5829300"/>
          <p14:tracePt t="157696" x="5824538" y="5819775"/>
          <p14:tracePt t="157705" x="5824538" y="5815013"/>
          <p14:tracePt t="157713" x="5824538" y="5810250"/>
          <p14:tracePt t="157723" x="5824538" y="5800725"/>
          <p14:tracePt t="157739" x="5824538" y="5795963"/>
          <p14:tracePt t="157816" x="5824538" y="5786438"/>
          <p14:tracePt t="157823" x="5824538" y="5781675"/>
          <p14:tracePt t="157918" x="5824538" y="5776913"/>
          <p14:tracePt t="157927" x="5824538" y="5772150"/>
          <p14:tracePt t="158023" x="5819775" y="5772150"/>
          <p14:tracePt t="158032" x="5815013" y="5772150"/>
          <p14:tracePt t="158039" x="5800725" y="5772150"/>
          <p14:tracePt t="158166" x="5795963" y="5772150"/>
          <p14:tracePt t="166367" x="5791200" y="5772150"/>
          <p14:tracePt t="166382" x="5791200" y="5805488"/>
          <p14:tracePt t="166392" x="5791200" y="5834063"/>
          <p14:tracePt t="166398" x="5791200" y="5881688"/>
          <p14:tracePt t="166407" x="5791200" y="5934075"/>
          <p14:tracePt t="166422" x="5791200" y="6024563"/>
          <p14:tracePt t="166439" x="5791200" y="6115050"/>
          <p14:tracePt t="166455" x="5791200" y="6181725"/>
          <p14:tracePt t="166472" x="5791200" y="6234113"/>
          <p14:tracePt t="166488" x="5786438" y="6267450"/>
          <p14:tracePt t="166505" x="5772150" y="6291263"/>
          <p14:tracePt t="166522" x="5753100" y="6310313"/>
          <p14:tracePt t="166526" x="5743575" y="6324600"/>
          <p14:tracePt t="166538" x="5743575" y="6343650"/>
          <p14:tracePt t="166555" x="5734050" y="6348413"/>
          <p14:tracePt t="166572" x="5719763" y="6367463"/>
          <p14:tracePt t="166589" x="5715000" y="6381750"/>
          <p14:tracePt t="166590" x="5715000" y="6396038"/>
          <p14:tracePt t="166689" x="5719763" y="6396038"/>
          <p14:tracePt t="166742" x="5724525" y="6396038"/>
          <p14:tracePt t="166751" x="5734050" y="6396038"/>
          <p14:tracePt t="166759" x="5748338" y="6396038"/>
          <p14:tracePt t="166772" x="5753100" y="6396038"/>
          <p14:tracePt t="166788" x="5772150" y="6396038"/>
          <p14:tracePt t="166805" x="5805488" y="6400800"/>
          <p14:tracePt t="166807" x="5843588" y="6410325"/>
          <p14:tracePt t="166822" x="5891213" y="6410325"/>
          <p14:tracePt t="166838" x="5924550" y="6410325"/>
          <p14:tracePt t="166855" x="5948363" y="6410325"/>
          <p14:tracePt t="166880" x="5953125" y="6410325"/>
          <p14:tracePt t="166888" x="5967413" y="6410325"/>
          <p14:tracePt t="166905" x="5981700" y="6410325"/>
          <p14:tracePt t="166922" x="6010275" y="6410325"/>
          <p14:tracePt t="166938" x="6048375" y="6410325"/>
          <p14:tracePt t="166984" x="6053138" y="6410325"/>
          <p14:tracePt t="166991" x="6072188" y="6410325"/>
          <p14:tracePt t="167005" x="6091238" y="6410325"/>
          <p14:tracePt t="167022" x="6162675" y="6419850"/>
          <p14:tracePt t="167023" x="6186488" y="6419850"/>
          <p14:tracePt t="167039" x="6200775" y="6419850"/>
          <p14:tracePt t="167102" x="6205538" y="6419850"/>
          <p14:tracePt t="167110" x="6210300" y="6419850"/>
          <p14:tracePt t="167122" x="6215063" y="6419850"/>
          <p14:tracePt t="167138" x="6229350" y="6419850"/>
          <p14:tracePt t="168839" x="6219825" y="6419850"/>
          <p14:tracePt t="168846" x="6215063" y="6419850"/>
          <p14:tracePt t="168855" x="6196013" y="6419850"/>
          <p14:tracePt t="168871" x="6129338" y="6424613"/>
          <p14:tracePt t="168888" x="6091238" y="6424613"/>
          <p14:tracePt t="168905" x="6062663" y="6424613"/>
          <p14:tracePt t="168921" x="6048375" y="6438900"/>
          <p14:tracePt t="168938" x="6015038" y="6453188"/>
          <p14:tracePt t="168956" x="6000750" y="6453188"/>
          <p14:tracePt t="168961" x="5995988" y="6453188"/>
          <p14:tracePt t="168972" x="5986463" y="6453188"/>
          <p14:tracePt t="168988" x="5972175" y="6453188"/>
          <p14:tracePt t="169009" x="5943600" y="6453188"/>
          <p14:tracePt t="169015" x="5934075" y="6453188"/>
          <p14:tracePt t="169033" x="5934075" y="6457950"/>
          <p14:tracePt t="169201" x="5924550" y="6457950"/>
          <p14:tracePt t="169216" x="5919788" y="6457950"/>
          <p14:tracePt t="169224" x="5915025" y="6457950"/>
          <p14:tracePt t="169246" x="5905500" y="6438900"/>
          <p14:tracePt t="169321" x="5910263" y="6438900"/>
          <p14:tracePt t="169337" x="5943600" y="6438900"/>
          <p14:tracePt t="169345" x="5953125" y="6438900"/>
          <p14:tracePt t="169355" x="5976938" y="6438900"/>
          <p14:tracePt t="169373" x="6034088" y="6438900"/>
          <p14:tracePt t="169393" x="6143625" y="6438900"/>
          <p14:tracePt t="169405" x="6191250" y="6438900"/>
          <p14:tracePt t="169421" x="6210300" y="6434138"/>
          <p14:tracePt t="169438" x="6224588" y="6429375"/>
          <p14:tracePt t="169633" x="6229350" y="6429375"/>
          <p14:tracePt t="169650" x="6234113" y="6424613"/>
          <p14:tracePt t="169659" x="6238875" y="6424613"/>
          <p14:tracePt t="169674" x="6248400" y="6415088"/>
          <p14:tracePt t="169871" x="6272213" y="6410325"/>
          <p14:tracePt t="169897" x="6276975" y="6405563"/>
          <p14:tracePt t="170370" x="6276975" y="6400800"/>
          <p14:tracePt t="173855" x="6300788" y="6353175"/>
          <p14:tracePt t="173871" x="6477000" y="6162675"/>
          <p14:tracePt t="173888" x="7024688" y="5453063"/>
          <p14:tracePt t="173905" x="7648575" y="4619625"/>
          <p14:tracePt t="173921" x="8201025" y="3867150"/>
          <p14:tracePt t="173938" x="8510588" y="3400425"/>
          <p14:tracePt t="173955" x="8553450" y="3343275"/>
          <p14:tracePt t="174152" x="8539163" y="3348038"/>
          <p14:tracePt t="174162" x="8515350" y="3381375"/>
          <p14:tracePt t="174171" x="8462963" y="3409950"/>
          <p14:tracePt t="174188" x="8281988" y="3533775"/>
          <p14:tracePt t="174204" x="8105775" y="3705225"/>
          <p14:tracePt t="174221" x="7900988" y="3876675"/>
          <p14:tracePt t="174223" x="7815263" y="3938588"/>
          <p14:tracePt t="174238" x="7720013" y="4000500"/>
          <p14:tracePt t="174255" x="7481888" y="4243388"/>
          <p14:tracePt t="174271" x="7362825" y="4381500"/>
          <p14:tracePt t="174288" x="7239000" y="4524375"/>
          <p14:tracePt t="174304" x="7091363" y="4705350"/>
          <p14:tracePt t="174321" x="6924675" y="4838700"/>
          <p14:tracePt t="174338" x="6810375" y="4914900"/>
          <p14:tracePt t="174354" x="6753225" y="4972050"/>
          <p14:tracePt t="174371" x="6748463" y="5010150"/>
          <p14:tracePt t="174388" x="6738938" y="5038725"/>
          <p14:tracePt t="174404" x="6738938" y="5053013"/>
          <p14:tracePt t="174421" x="6705600" y="5095875"/>
          <p14:tracePt t="174423" x="6691313" y="5124450"/>
          <p14:tracePt t="174438" x="6648450" y="5200650"/>
          <p14:tracePt t="174454" x="6624638" y="5253038"/>
          <p14:tracePt t="174472" x="6624638" y="5286375"/>
          <p14:tracePt t="174488" x="6624638" y="5310188"/>
          <p14:tracePt t="174504" x="6638925" y="5367338"/>
          <p14:tracePt t="174521" x="6643688" y="5405438"/>
          <p14:tracePt t="174538" x="6643688" y="5481638"/>
          <p14:tracePt t="174555" x="6643688" y="5538788"/>
          <p14:tracePt t="174571" x="6643688" y="5576888"/>
          <p14:tracePt t="174588" x="6643688" y="5605463"/>
          <p14:tracePt t="174605" x="6643688" y="5614988"/>
          <p14:tracePt t="174611" x="6643688" y="5643563"/>
          <p14:tracePt t="174621" x="6638925" y="5662613"/>
          <p14:tracePt t="174638" x="6553200" y="5776913"/>
          <p14:tracePt t="174655" x="6505575" y="5834063"/>
          <p14:tracePt t="174671" x="6477000" y="5838825"/>
          <p14:tracePt t="174719" x="6472238" y="5838825"/>
          <p14:tracePt t="174726" x="6467475" y="5838825"/>
          <p14:tracePt t="174738" x="6462713" y="5838825"/>
          <p14:tracePt t="174754" x="6438900" y="5834063"/>
          <p14:tracePt t="174771" x="6386513" y="5819775"/>
          <p14:tracePt t="174789" x="6329363" y="5795963"/>
          <p14:tracePt t="174812" x="6257925" y="5772150"/>
          <p14:tracePt t="174816" x="6243638" y="5767388"/>
          <p14:tracePt t="174825" x="6229350" y="5757863"/>
          <p14:tracePt t="174927" x="6243638" y="5757863"/>
          <p14:tracePt t="174943" x="6267450" y="5753100"/>
          <p14:tracePt t="175006" x="6267450" y="5748338"/>
          <p14:tracePt t="175015" x="6272213" y="5748338"/>
          <p14:tracePt t="175023" x="6276975" y="5748338"/>
          <p14:tracePt t="175038" x="6281738" y="5743575"/>
          <p14:tracePt t="175054" x="6319838" y="5724525"/>
          <p14:tracePt t="175071" x="6353175" y="5724525"/>
          <p14:tracePt t="175088" x="6400800" y="5724525"/>
          <p14:tracePt t="175104" x="6467475" y="5724525"/>
          <p14:tracePt t="175121" x="6500813" y="5724525"/>
          <p14:tracePt t="175290" x="6505575" y="5724525"/>
          <p14:tracePt t="175307" x="6524625" y="5734050"/>
          <p14:tracePt t="175321" x="6543675" y="5734050"/>
          <p14:tracePt t="175338" x="6581775" y="5743575"/>
          <p14:tracePt t="175354" x="6586538" y="5743575"/>
          <p14:tracePt t="175663" x="6586538" y="5748338"/>
          <p14:tracePt t="175672" x="6581775" y="5757863"/>
          <p14:tracePt t="175680" x="6572250" y="5757863"/>
          <p14:tracePt t="175690" x="6553200" y="5762625"/>
          <p14:tracePt t="175704" x="6548438" y="5762625"/>
          <p14:tracePt t="175721" x="6534150" y="5772150"/>
          <p14:tracePt t="175738" x="6505575" y="5781675"/>
          <p14:tracePt t="175742" x="6500813" y="5781675"/>
          <p14:tracePt t="175754" x="6496050" y="5781675"/>
          <p14:tracePt t="175772" x="6467475" y="5786438"/>
          <p14:tracePt t="175788" x="6453188" y="5786438"/>
          <p14:tracePt t="175807" x="6438900" y="5786438"/>
          <p14:tracePt t="175838" x="6429375" y="5786438"/>
          <p14:tracePt t="175854" x="6400800" y="5772150"/>
          <p14:tracePt t="175871" x="6381750" y="5767388"/>
          <p14:tracePt t="175888" x="6367463" y="5762625"/>
          <p14:tracePt t="175904" x="6343650" y="5753100"/>
          <p14:tracePt t="175943" x="6334125" y="5753100"/>
          <p14:tracePt t="175974" x="6324600" y="5753100"/>
          <p14:tracePt t="176063" x="6319838" y="5753100"/>
          <p14:tracePt t="176073" x="6315075" y="5753100"/>
          <p14:tracePt t="176081" x="6310313" y="5753100"/>
          <p14:tracePt t="176087" x="6300788" y="5748338"/>
          <p14:tracePt t="176104" x="6291263" y="5748338"/>
          <p14:tracePt t="176150" x="6286500" y="5748338"/>
          <p14:tracePt t="176159" x="6272213" y="5748338"/>
          <p14:tracePt t="176182" x="6267450" y="5748338"/>
          <p14:tracePt t="176214" x="6262688" y="5753100"/>
          <p14:tracePt t="176441" x="6267450" y="5753100"/>
          <p14:tracePt t="176457" x="6276975" y="5753100"/>
          <p14:tracePt t="176591" x="6281738" y="5753100"/>
          <p14:tracePt t="176600" x="6286500" y="5753100"/>
          <p14:tracePt t="176607" x="6296025" y="5753100"/>
          <p14:tracePt t="176621" x="6310313" y="5753100"/>
          <p14:tracePt t="176637" x="6334125" y="5762625"/>
          <p14:tracePt t="176654" x="6357938" y="5762625"/>
          <p14:tracePt t="176671" x="6362700" y="5762625"/>
          <p14:tracePt t="176721" x="6367463" y="5762625"/>
          <p14:tracePt t="176726" x="6372225" y="5762625"/>
          <p14:tracePt t="176737" x="6391275" y="5762625"/>
          <p14:tracePt t="176754" x="6415088" y="5762625"/>
          <p14:tracePt t="176771" x="6424613" y="5762625"/>
          <p14:tracePt t="176787" x="6443663" y="5762625"/>
          <p14:tracePt t="176804" x="6481763" y="5762625"/>
          <p14:tracePt t="176821" x="6505575" y="5762625"/>
          <p14:tracePt t="176837" x="6548438" y="5762625"/>
          <p14:tracePt t="176854" x="6553200" y="5762625"/>
          <p14:tracePt t="177350" x="6534150" y="5772150"/>
          <p14:tracePt t="177360" x="6529388" y="5772150"/>
          <p14:tracePt t="177366" x="6515100" y="5772150"/>
          <p14:tracePt t="177376" x="6496050" y="5772150"/>
          <p14:tracePt t="177387" x="6467475" y="5772150"/>
          <p14:tracePt t="177404" x="6443663" y="5772150"/>
          <p14:tracePt t="177421" x="6424613" y="5772150"/>
          <p14:tracePt t="177437" x="6400800" y="5772150"/>
          <p14:tracePt t="177454" x="6386513" y="5772150"/>
          <p14:tracePt t="177471" x="6381750" y="5776913"/>
          <p14:tracePt t="177504" x="6367463" y="5776913"/>
          <p14:tracePt t="177521" x="6357938" y="5776913"/>
          <p14:tracePt t="177537" x="6348413" y="5776913"/>
          <p14:tracePt t="177591" x="6343650" y="5772150"/>
          <p14:tracePt t="177622" x="6338888" y="5772150"/>
          <p14:tracePt t="177736" x="6343650" y="5772150"/>
          <p14:tracePt t="177743" x="6353175" y="5772150"/>
          <p14:tracePt t="177754" x="6391275" y="5772150"/>
          <p14:tracePt t="177771" x="6496050" y="5772150"/>
          <p14:tracePt t="177787" x="6610350" y="5772150"/>
          <p14:tracePt t="177804" x="6691313" y="5772150"/>
          <p14:tracePt t="177806" x="6710363" y="5772150"/>
          <p14:tracePt t="178272" x="6710363" y="5781675"/>
          <p14:tracePt t="178479" x="6710363" y="5776913"/>
          <p14:tracePt t="178494" x="6710363" y="5772150"/>
          <p14:tracePt t="178503" x="6710363" y="5767388"/>
          <p14:tracePt t="178511" x="6710363" y="5748338"/>
          <p14:tracePt t="178526" x="6710363" y="5729288"/>
          <p14:tracePt t="178537" x="6710363" y="5715000"/>
          <p14:tracePt t="178554" x="6700838" y="5700713"/>
          <p14:tracePt t="178571" x="6691313" y="5681663"/>
          <p14:tracePt t="178587" x="6681788" y="5657850"/>
          <p14:tracePt t="178604" x="6657975" y="5629275"/>
          <p14:tracePt t="178621" x="6653213" y="5614988"/>
          <p14:tracePt t="178637" x="6643688" y="5591175"/>
          <p14:tracePt t="178654" x="6638925" y="5567363"/>
          <p14:tracePt t="178671" x="6638925" y="5553075"/>
          <p14:tracePt t="178687" x="6638925" y="5529263"/>
          <p14:tracePt t="178704" x="6638925" y="5505450"/>
          <p14:tracePt t="178721" x="6638925" y="5457825"/>
          <p14:tracePt t="178737" x="6638925" y="5434013"/>
          <p14:tracePt t="178754" x="6638925" y="5405438"/>
          <p14:tracePt t="178770" x="6638925" y="5395913"/>
          <p14:tracePt t="178787" x="6638925" y="5372100"/>
          <p14:tracePt t="178804" x="6638925" y="5353050"/>
          <p14:tracePt t="178820" x="6638925" y="5329238"/>
          <p14:tracePt t="178837" x="6638925" y="5319713"/>
          <p14:tracePt t="178840" x="6638925" y="5314950"/>
          <p14:tracePt t="178854" x="6638925" y="5300663"/>
          <p14:tracePt t="178870" x="6634163" y="5276850"/>
          <p14:tracePt t="178887" x="6634163" y="5272088"/>
          <p14:tracePt t="178904" x="6634163" y="5262563"/>
          <p14:tracePt t="178920" x="6634163" y="5243513"/>
          <p14:tracePt t="178937" x="6634163" y="5233988"/>
          <p14:tracePt t="178971" x="6634163" y="5219700"/>
          <p14:tracePt t="178987" x="6634163" y="5195888"/>
          <p14:tracePt t="179135" x="6634163" y="5191125"/>
          <p14:tracePt t="179146" x="6643688" y="5186363"/>
          <p14:tracePt t="179156" x="6643688" y="5181600"/>
          <p14:tracePt t="179171" x="6643688" y="5172075"/>
          <p14:tracePt t="179193" x="6643688" y="5162550"/>
          <p14:tracePt t="179490" x="6643688" y="5153025"/>
          <p14:tracePt t="179513" x="6643688" y="5148263"/>
          <p14:tracePt t="179531" x="6643688" y="5143500"/>
          <p14:tracePt t="179951" x="6643688" y="5129213"/>
          <p14:tracePt t="179963" x="6643688" y="5124450"/>
          <p14:tracePt t="179975" x="6643688" y="5100638"/>
          <p14:tracePt t="179987" x="6643688" y="5081588"/>
          <p14:tracePt t="180004" x="6643688" y="5024438"/>
          <p14:tracePt t="180007" x="6643688" y="5005388"/>
          <p14:tracePt t="180021" x="6643688" y="5000625"/>
          <p14:tracePt t="21130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9.8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2.9|2.3|1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1|8.9|9.8|17.5|9.4|18.2|5.3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1.9|19.8|2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仿宋_GB2312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938</Words>
  <Application>Microsoft Office PowerPoint</Application>
  <PresentationFormat>全屏显示(4:3)</PresentationFormat>
  <Paragraphs>182</Paragraphs>
  <Slides>18</Slides>
  <Notes>18</Notes>
  <HiddenSlides>0</HiddenSlides>
  <MMClips>17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仿宋_GB2312</vt:lpstr>
      <vt:lpstr>楷体_GB2312</vt:lpstr>
      <vt:lpstr>Arial</vt:lpstr>
      <vt:lpstr>Times New Roman</vt:lpstr>
      <vt:lpstr>Default Design</vt:lpstr>
      <vt:lpstr>MS_ClipArt_Gallery.5</vt:lpstr>
      <vt:lpstr>Microsoft Word 97 - 2003 Document</vt:lpstr>
      <vt:lpstr>嵌入式系统的分类</vt:lpstr>
      <vt:lpstr>按嵌入式处理器的位数来分类</vt:lpstr>
      <vt:lpstr>按应用来分类</vt:lpstr>
      <vt:lpstr>按速度分类</vt:lpstr>
      <vt:lpstr>按确定性来分类</vt:lpstr>
      <vt:lpstr>按嵌入式系统软件结构来分类</vt:lpstr>
      <vt:lpstr>循环轮询系统</vt:lpstr>
      <vt:lpstr>循环轮询系统</vt:lpstr>
      <vt:lpstr>前后台系统</vt:lpstr>
      <vt:lpstr>PowerPoint 演示文稿</vt:lpstr>
      <vt:lpstr>前后台系统</vt:lpstr>
      <vt:lpstr>前后台系统</vt:lpstr>
      <vt:lpstr>单处理器多任务系统</vt:lpstr>
      <vt:lpstr>PowerPoint 演示文稿</vt:lpstr>
      <vt:lpstr>PowerPoint 演示文稿</vt:lpstr>
      <vt:lpstr>单处理器多任务系统</vt:lpstr>
      <vt:lpstr>单处理器多任务系统</vt:lpstr>
      <vt:lpstr>多处理器多任务系统</vt:lpstr>
    </vt:vector>
  </TitlesOfParts>
  <Company>esmertec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电子科技大学 嵌入式软件工程中心</dc:title>
  <dc:creator>luo</dc:creator>
  <cp:lastModifiedBy>Hong Chen</cp:lastModifiedBy>
  <cp:revision>90</cp:revision>
  <dcterms:created xsi:type="dcterms:W3CDTF">2006-10-17T11:43:23Z</dcterms:created>
  <dcterms:modified xsi:type="dcterms:W3CDTF">2020-03-02T15:17:58Z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